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66" r:id="rId4"/>
    <p:sldId id="264" r:id="rId5"/>
    <p:sldId id="265" r:id="rId6"/>
    <p:sldId id="262" r:id="rId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57" userDrawn="1">
          <p15:clr>
            <a:srgbClr val="A4A3A4"/>
          </p15:clr>
        </p15:guide>
        <p15:guide id="4" pos="127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15E"/>
    <a:srgbClr val="81C3FF"/>
    <a:srgbClr val="B2CDE8"/>
    <a:srgbClr val="265480"/>
    <a:srgbClr val="435971"/>
    <a:srgbClr val="8DA3BB"/>
    <a:srgbClr val="7F98B3"/>
    <a:srgbClr val="616365"/>
    <a:srgbClr val="BFBFBF"/>
    <a:srgbClr val="34A1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660"/>
  </p:normalViewPr>
  <p:slideViewPr>
    <p:cSldViewPr snapToGrid="0" showGuides="1">
      <p:cViewPr varScale="1">
        <p:scale>
          <a:sx n="103" d="100"/>
          <a:sy n="103" d="100"/>
        </p:scale>
        <p:origin x="120" y="234"/>
      </p:cViewPr>
      <p:guideLst>
        <p:guide orient="horz" pos="2160"/>
        <p:guide pos="3840"/>
        <p:guide pos="257"/>
        <p:guide pos="1277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-4637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F25343F-98C1-4562-9007-F9508C1A53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3E0B56C-8664-4B1B-8717-CFDF687516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4E57C99-E295-468E-85E6-52059783D6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838F6-B13F-435A-94AA-3850E9EF17F1}" type="datetimeFigureOut">
              <a:rPr lang="zh-CN" altLang="en-US" smtClean="0"/>
              <a:t>2019-05-24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41FC798-6303-43F3-8C16-E9D73EB1F9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9C57FC6-F206-42F5-9A9B-F90149440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2085B-907B-4684-AE56-A030BDE4AEF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45000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A23C91-222B-4FDD-81C5-B98B92BBC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153025B-47A5-4FA7-AD8B-C83D6B2DD8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E10F618-E825-4C9E-89CA-A505C3D123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838F6-B13F-435A-94AA-3850E9EF17F1}" type="datetimeFigureOut">
              <a:rPr lang="zh-CN" altLang="en-US" smtClean="0"/>
              <a:t>2019-05-24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6DA671D-A94C-4DDA-B49A-F0EB6C457C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7899853-3839-4EC7-A5B4-7060997D6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2085B-907B-4684-AE56-A030BDE4AEF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87813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D942DA-5C1A-462D-B8E9-62B0FE5DE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27653D9-E41D-4480-8DCC-0D4159D6BF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22A4981-980B-4FCC-8DDF-1B29F0920F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838F6-B13F-435A-94AA-3850E9EF17F1}" type="datetimeFigureOut">
              <a:rPr lang="zh-CN" altLang="en-US" smtClean="0"/>
              <a:t>2019-05-24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D7DECB0-467C-4920-96A0-4873DB910B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800350E-7FA5-4215-93E6-DD494AD84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2085B-907B-4684-AE56-A030BDE4AEF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43709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D6457C-A37D-44CF-B963-166E51785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2B1ABEA-CACC-428D-BE22-04818F6050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838F6-B13F-435A-94AA-3850E9EF17F1}" type="datetimeFigureOut">
              <a:rPr lang="zh-CN" altLang="en-US" smtClean="0"/>
              <a:t>2019-05-24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94AC904-5CC9-42C4-870C-33DD336794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0079898-0328-4D9F-A377-90DF6840E5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2085B-907B-4684-AE56-A030BDE4AEF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74406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306C7C5A-C540-4A50-B595-E264322779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838F6-B13F-435A-94AA-3850E9EF17F1}" type="datetimeFigureOut">
              <a:rPr lang="zh-CN" altLang="en-US" smtClean="0"/>
              <a:t>2019-05-24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220C042-032D-4BC2-B546-63EDC96495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99BC5D0-3B30-417F-8C1A-9C4E82E03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2085B-907B-4684-AE56-A030BDE4AEF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44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8A08F3-3E9F-4425-804A-FD4484FBB7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26CF539-64E9-410D-85D9-097BA7ABD5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6CFA674-F518-4499-A025-5FA9BB1CC1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5314CF1-10DB-4765-946B-38A0509712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838F6-B13F-435A-94AA-3850E9EF17F1}" type="datetimeFigureOut">
              <a:rPr lang="zh-CN" altLang="en-US" smtClean="0"/>
              <a:t>2019-05-24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4203BA1-5BC5-4AA2-BB6A-25E6537ABA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BD03CB1-9204-4752-ACFD-50BD3B57C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2085B-907B-4684-AE56-A030BDE4AEF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0291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1AD623-AFBB-451F-9E36-B8ECE6EDFF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587AFC29-B2A6-4D88-8322-31CCF9AB5B3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8E3FE49-0DDA-459D-AA6F-376916783F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E5513F0-B20A-4ECC-ADFF-C6CC83642E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838F6-B13F-435A-94AA-3850E9EF17F1}" type="datetimeFigureOut">
              <a:rPr lang="zh-CN" altLang="en-US" smtClean="0"/>
              <a:t>2019-05-24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DC2987F-2509-4D55-9E7B-33E9FAE8C3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3A9B67B-AC43-455E-92B8-FE688C592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2085B-907B-4684-AE56-A030BDE4AEF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8253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B655D08E-3823-4D9A-89F4-BAD20B286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0C719FC-C686-4504-A68F-826CE5B970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CF70C7F-10C2-4BD8-A44F-B4F670A162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0838F6-B13F-435A-94AA-3850E9EF17F1}" type="datetimeFigureOut">
              <a:rPr lang="zh-CN" altLang="en-US" smtClean="0"/>
              <a:t>2019-05-24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FC2DC1F-5854-4528-B50F-6829E59657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8E71FB1-2B6B-4474-9174-573AD07D16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C2085B-907B-4684-AE56-A030BDE4AEF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383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4" r:id="rId4"/>
    <p:sldLayoutId id="2147483655" r:id="rId5"/>
    <p:sldLayoutId id="2147483656" r:id="rId6"/>
    <p:sldLayoutId id="2147483657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93A7C25A-9F26-4905-9676-15490931DB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29" y="-297"/>
            <a:ext cx="12193057" cy="6858594"/>
          </a:xfrm>
          <a:prstGeom prst="rect">
            <a:avLst/>
          </a:prstGeom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B90DE1FD-8234-4268-B08F-4BF76A90C53A}"/>
              </a:ext>
            </a:extLst>
          </p:cNvPr>
          <p:cNvGrpSpPr/>
          <p:nvPr/>
        </p:nvGrpSpPr>
        <p:grpSpPr>
          <a:xfrm>
            <a:off x="2634963" y="1896060"/>
            <a:ext cx="6922087" cy="2606601"/>
            <a:chOff x="2634963" y="885821"/>
            <a:chExt cx="6922087" cy="2606601"/>
          </a:xfrm>
        </p:grpSpPr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9C16DA84-58C6-478D-B6E2-59289C3BF470}"/>
                </a:ext>
              </a:extLst>
            </p:cNvPr>
            <p:cNvSpPr txBox="1"/>
            <p:nvPr/>
          </p:nvSpPr>
          <p:spPr>
            <a:xfrm>
              <a:off x="4964921" y="885821"/>
              <a:ext cx="22621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</a:rPr>
                <a:t>Academic templates</a:t>
              </a: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C2DBE977-6D79-42ED-8531-528BD3AE7E3E}"/>
                </a:ext>
              </a:extLst>
            </p:cNvPr>
            <p:cNvSpPr/>
            <p:nvPr/>
          </p:nvSpPr>
          <p:spPr>
            <a:xfrm>
              <a:off x="5272698" y="3123090"/>
              <a:ext cx="164660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</a:rPr>
                <a:t>June 13, 2019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F4C2632A-64DF-406F-B82F-FF8E4D72BDAD}"/>
                </a:ext>
              </a:extLst>
            </p:cNvPr>
            <p:cNvSpPr txBox="1"/>
            <p:nvPr/>
          </p:nvSpPr>
          <p:spPr>
            <a:xfrm>
              <a:off x="2634963" y="1342291"/>
              <a:ext cx="6922087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4800" b="1" dirty="0">
                  <a:solidFill>
                    <a:schemeClr val="bg1"/>
                  </a:solidFill>
                </a:rPr>
                <a:t>通用型学术</a:t>
              </a:r>
              <a:r>
                <a:rPr lang="en-US" altLang="zh-CN" sz="4800" b="1" dirty="0">
                  <a:solidFill>
                    <a:schemeClr val="bg1"/>
                  </a:solidFill>
                </a:rPr>
                <a:t>PPT</a:t>
              </a:r>
              <a:r>
                <a:rPr lang="zh-CN" altLang="en-US" sz="4800" b="1" dirty="0">
                  <a:solidFill>
                    <a:schemeClr val="bg1"/>
                  </a:solidFill>
                </a:rPr>
                <a:t>汇报模板</a:t>
              </a:r>
              <a:endParaRPr lang="en-US" altLang="zh-CN" sz="4800" b="1" dirty="0">
                <a:solidFill>
                  <a:schemeClr val="bg1"/>
                </a:solidFill>
              </a:endParaRPr>
            </a:p>
            <a:p>
              <a:pPr algn="ctr"/>
              <a:r>
                <a:rPr lang="zh-CN" altLang="en-US" sz="4800" b="1" dirty="0">
                  <a:solidFill>
                    <a:schemeClr val="bg1"/>
                  </a:solidFill>
                </a:rPr>
                <a:t>学术</a:t>
              </a:r>
              <a:r>
                <a:rPr lang="en-US" altLang="zh-CN" sz="4800" b="1" dirty="0">
                  <a:solidFill>
                    <a:schemeClr val="bg1"/>
                  </a:solidFill>
                </a:rPr>
                <a:t>/</a:t>
              </a:r>
              <a:r>
                <a:rPr lang="zh-CN" altLang="en-US" sz="4800" b="1" dirty="0">
                  <a:solidFill>
                    <a:schemeClr val="bg1"/>
                  </a:solidFill>
                </a:rPr>
                <a:t>答辩</a:t>
              </a:r>
              <a:r>
                <a:rPr lang="en-US" altLang="zh-CN" sz="4800" b="1" dirty="0">
                  <a:solidFill>
                    <a:schemeClr val="bg1"/>
                  </a:solidFill>
                </a:rPr>
                <a:t>/</a:t>
              </a:r>
              <a:r>
                <a:rPr lang="zh-CN" altLang="en-US" sz="4800" b="1" dirty="0">
                  <a:solidFill>
                    <a:schemeClr val="bg1"/>
                  </a:solidFill>
                </a:rPr>
                <a:t>课件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181394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8FA91913-43DB-4E5A-921A-47FA5535D7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29" y="-297"/>
            <a:ext cx="12193057" cy="6858594"/>
          </a:xfrm>
          <a:prstGeom prst="rect">
            <a:avLst/>
          </a:prstGeom>
        </p:spPr>
      </p:pic>
      <p:grpSp>
        <p:nvGrpSpPr>
          <p:cNvPr id="7" name="组合 6">
            <a:extLst>
              <a:ext uri="{FF2B5EF4-FFF2-40B4-BE49-F238E27FC236}">
                <a16:creationId xmlns:a16="http://schemas.microsoft.com/office/drawing/2014/main" id="{BEFD75EE-69D0-46C6-8111-B4AC8E53755D}"/>
              </a:ext>
            </a:extLst>
          </p:cNvPr>
          <p:cNvGrpSpPr/>
          <p:nvPr/>
        </p:nvGrpSpPr>
        <p:grpSpPr>
          <a:xfrm>
            <a:off x="8491727" y="1147119"/>
            <a:ext cx="2743202" cy="4563763"/>
            <a:chOff x="981075" y="609418"/>
            <a:chExt cx="2743202" cy="4563763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3CF5C738-440A-40B4-88F8-1E2039F68A8C}"/>
                </a:ext>
              </a:extLst>
            </p:cNvPr>
            <p:cNvSpPr txBox="1"/>
            <p:nvPr/>
          </p:nvSpPr>
          <p:spPr>
            <a:xfrm>
              <a:off x="981075" y="609418"/>
              <a:ext cx="264740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4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目录</a:t>
              </a:r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A9990C9D-4EDD-4AC9-BE62-75F7D03F8B6A}"/>
                </a:ext>
              </a:extLst>
            </p:cNvPr>
            <p:cNvSpPr txBox="1"/>
            <p:nvPr/>
          </p:nvSpPr>
          <p:spPr>
            <a:xfrm>
              <a:off x="981075" y="1378859"/>
              <a:ext cx="24384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CONTENTS</a:t>
              </a:r>
              <a:endPara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  <p:cxnSp>
          <p:nvCxnSpPr>
            <p:cNvPr id="27" name="直接连接符 26">
              <a:extLst>
                <a:ext uri="{FF2B5EF4-FFF2-40B4-BE49-F238E27FC236}">
                  <a16:creationId xmlns:a16="http://schemas.microsoft.com/office/drawing/2014/main" id="{20B62629-6C96-4100-BD9A-68D2BE760F8C}"/>
                </a:ext>
              </a:extLst>
            </p:cNvPr>
            <p:cNvCxnSpPr/>
            <p:nvPr/>
          </p:nvCxnSpPr>
          <p:spPr>
            <a:xfrm>
              <a:off x="1095375" y="2009775"/>
              <a:ext cx="165735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CC774898-C72C-4A1E-B9F9-D5E166236ED1}"/>
                </a:ext>
              </a:extLst>
            </p:cNvPr>
            <p:cNvSpPr txBox="1"/>
            <p:nvPr/>
          </p:nvSpPr>
          <p:spPr>
            <a:xfrm>
              <a:off x="981075" y="2671520"/>
              <a:ext cx="27432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cs"/>
                </a:rPr>
                <a:t>请输入主标题</a:t>
              </a:r>
            </a:p>
          </p:txBody>
        </p: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DB4B2093-D283-47B4-A55C-3A9E1C058EB9}"/>
                </a:ext>
              </a:extLst>
            </p:cNvPr>
            <p:cNvSpPr txBox="1"/>
            <p:nvPr/>
          </p:nvSpPr>
          <p:spPr>
            <a:xfrm>
              <a:off x="981075" y="3351519"/>
              <a:ext cx="27432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cs"/>
                </a:rPr>
                <a:t>请输入主标题</a:t>
              </a:r>
            </a:p>
          </p:txBody>
        </p: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D06A1220-0B12-46A8-A50D-5CBEEC6049A5}"/>
                </a:ext>
              </a:extLst>
            </p:cNvPr>
            <p:cNvSpPr txBox="1"/>
            <p:nvPr/>
          </p:nvSpPr>
          <p:spPr>
            <a:xfrm>
              <a:off x="981075" y="4031518"/>
              <a:ext cx="27432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cs"/>
                </a:rPr>
                <a:t>请输入主标题</a:t>
              </a:r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B2C24117-3FC1-4C5D-844D-BB6C9736654B}"/>
                </a:ext>
              </a:extLst>
            </p:cNvPr>
            <p:cNvSpPr txBox="1"/>
            <p:nvPr/>
          </p:nvSpPr>
          <p:spPr>
            <a:xfrm>
              <a:off x="981075" y="4711516"/>
              <a:ext cx="27432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cs"/>
                </a:rPr>
                <a:t>请输入主标题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178540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 22">
            <a:extLst>
              <a:ext uri="{FF2B5EF4-FFF2-40B4-BE49-F238E27FC236}">
                <a16:creationId xmlns:a16="http://schemas.microsoft.com/office/drawing/2014/main" id="{9F53419A-E8BF-4148-BEF4-0430C67BA6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29" y="-297"/>
            <a:ext cx="12193057" cy="6858594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612F6F67-F41A-48E2-9327-909AB82105F2}"/>
              </a:ext>
            </a:extLst>
          </p:cNvPr>
          <p:cNvSpPr/>
          <p:nvPr/>
        </p:nvSpPr>
        <p:spPr>
          <a:xfrm>
            <a:off x="2023380" y="2097032"/>
            <a:ext cx="4292539" cy="434340"/>
          </a:xfrm>
          <a:prstGeom prst="rect">
            <a:avLst/>
          </a:prstGeom>
          <a:solidFill>
            <a:srgbClr val="00315E"/>
          </a:solidFill>
          <a:ln w="0" cap="flat" cmpd="sng" algn="ctr">
            <a:noFill/>
            <a:prstDash val="solid"/>
            <a:miter lim="800000"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048AF3D-351B-4817-8477-BDA4F81A0615}"/>
              </a:ext>
            </a:extLst>
          </p:cNvPr>
          <p:cNvSpPr txBox="1"/>
          <p:nvPr/>
        </p:nvSpPr>
        <p:spPr>
          <a:xfrm>
            <a:off x="1930400" y="731520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00315E"/>
                </a:solidFill>
              </a:rPr>
              <a:t>请输入主标题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D57ED7D-5B10-489B-B855-03A70B8CCD06}"/>
              </a:ext>
            </a:extLst>
          </p:cNvPr>
          <p:cNvSpPr txBox="1"/>
          <p:nvPr/>
        </p:nvSpPr>
        <p:spPr>
          <a:xfrm>
            <a:off x="1930400" y="1316295"/>
            <a:ext cx="1415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rgbClr val="00315E"/>
                </a:solidFill>
              </a:rPr>
              <a:t>请输入副标题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C4550E8-4CA3-4EB3-8176-E3D012FDA3CB}"/>
              </a:ext>
            </a:extLst>
          </p:cNvPr>
          <p:cNvSpPr/>
          <p:nvPr/>
        </p:nvSpPr>
        <p:spPr>
          <a:xfrm>
            <a:off x="0" y="0"/>
            <a:ext cx="1415772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cap="flat" cmpd="sng" algn="ctr">
            <a:noFill/>
            <a:prstDash val="solid"/>
            <a:miter lim="800000"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070A1961-ACC2-4010-9750-48A6BD643216}"/>
              </a:ext>
            </a:extLst>
          </p:cNvPr>
          <p:cNvSpPr/>
          <p:nvPr/>
        </p:nvSpPr>
        <p:spPr>
          <a:xfrm>
            <a:off x="176054" y="802640"/>
            <a:ext cx="1046480" cy="304800"/>
          </a:xfrm>
          <a:prstGeom prst="roundRect">
            <a:avLst/>
          </a:prstGeom>
          <a:solidFill>
            <a:schemeClr val="bg1">
              <a:lumMod val="65000"/>
            </a:schemeClr>
          </a:solidFill>
          <a:ln w="12700" cap="flat" cmpd="sng" algn="ctr">
            <a:noFill/>
            <a:prstDash val="solid"/>
            <a:miter lim="800000"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89439A4E-36E6-43ED-A98C-01401902EF7B}"/>
              </a:ext>
            </a:extLst>
          </p:cNvPr>
          <p:cNvSpPr/>
          <p:nvPr/>
        </p:nvSpPr>
        <p:spPr>
          <a:xfrm>
            <a:off x="176054" y="1314704"/>
            <a:ext cx="1046480" cy="304800"/>
          </a:xfrm>
          <a:prstGeom prst="roundRect">
            <a:avLst/>
          </a:prstGeom>
          <a:solidFill>
            <a:srgbClr val="00315E"/>
          </a:solidFill>
          <a:ln w="12700" cap="flat" cmpd="sng" algn="ctr">
            <a:noFill/>
            <a:prstDash val="solid"/>
            <a:miter lim="800000"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C96DD386-49F7-4625-A10C-DF413A8384DA}"/>
              </a:ext>
            </a:extLst>
          </p:cNvPr>
          <p:cNvSpPr/>
          <p:nvPr/>
        </p:nvSpPr>
        <p:spPr>
          <a:xfrm>
            <a:off x="176054" y="1824736"/>
            <a:ext cx="1046480" cy="304800"/>
          </a:xfrm>
          <a:prstGeom prst="roundRect">
            <a:avLst/>
          </a:prstGeom>
          <a:solidFill>
            <a:schemeClr val="bg1">
              <a:lumMod val="65000"/>
            </a:schemeClr>
          </a:solidFill>
          <a:ln w="12700" cap="flat" cmpd="sng" algn="ctr">
            <a:noFill/>
            <a:prstDash val="solid"/>
            <a:miter lim="800000"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E6BD8135-1817-4967-8A03-7B7B71CC8A78}"/>
              </a:ext>
            </a:extLst>
          </p:cNvPr>
          <p:cNvSpPr/>
          <p:nvPr/>
        </p:nvSpPr>
        <p:spPr>
          <a:xfrm>
            <a:off x="176054" y="2334768"/>
            <a:ext cx="1046480" cy="304800"/>
          </a:xfrm>
          <a:prstGeom prst="roundRect">
            <a:avLst/>
          </a:prstGeom>
          <a:solidFill>
            <a:schemeClr val="bg1">
              <a:lumMod val="65000"/>
            </a:schemeClr>
          </a:solidFill>
          <a:ln w="12700" cap="flat" cmpd="sng" algn="ctr">
            <a:noFill/>
            <a:prstDash val="solid"/>
            <a:miter lim="800000"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9E5EA39-770E-4E29-A68B-0E33DB47F9E8}"/>
              </a:ext>
            </a:extLst>
          </p:cNvPr>
          <p:cNvSpPr txBox="1"/>
          <p:nvPr/>
        </p:nvSpPr>
        <p:spPr>
          <a:xfrm>
            <a:off x="296876" y="816541"/>
            <a:ext cx="8048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chemeClr val="bg1">
                    <a:lumMod val="85000"/>
                  </a:schemeClr>
                </a:solidFill>
              </a:rPr>
              <a:t>PART 01</a:t>
            </a:r>
            <a:endParaRPr lang="zh-CN" altLang="en-US" sz="12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691056A-BA1E-44E3-B017-D0912D808FEF}"/>
              </a:ext>
            </a:extLst>
          </p:cNvPr>
          <p:cNvSpPr txBox="1"/>
          <p:nvPr/>
        </p:nvSpPr>
        <p:spPr>
          <a:xfrm>
            <a:off x="296876" y="1328604"/>
            <a:ext cx="8048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chemeClr val="bg1"/>
                </a:solidFill>
              </a:rPr>
              <a:t>PART 02</a:t>
            </a:r>
            <a:endParaRPr lang="zh-CN" altLang="en-US" sz="1200" b="1" dirty="0">
              <a:solidFill>
                <a:schemeClr val="bg1"/>
              </a:solidFill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358BB369-78F7-41F9-B427-ECD2D92A1046}"/>
              </a:ext>
            </a:extLst>
          </p:cNvPr>
          <p:cNvSpPr txBox="1"/>
          <p:nvPr/>
        </p:nvSpPr>
        <p:spPr>
          <a:xfrm>
            <a:off x="296876" y="1837621"/>
            <a:ext cx="8048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chemeClr val="bg1">
                    <a:lumMod val="85000"/>
                  </a:schemeClr>
                </a:solidFill>
              </a:rPr>
              <a:t>PART 03</a:t>
            </a:r>
            <a:endParaRPr lang="zh-CN" altLang="en-US" sz="12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FB08AB5-AF66-4B8D-B2EC-40DB81FA7AAF}"/>
              </a:ext>
            </a:extLst>
          </p:cNvPr>
          <p:cNvSpPr txBox="1"/>
          <p:nvPr/>
        </p:nvSpPr>
        <p:spPr>
          <a:xfrm>
            <a:off x="296876" y="2349684"/>
            <a:ext cx="8048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chemeClr val="bg1">
                    <a:lumMod val="85000"/>
                  </a:schemeClr>
                </a:solidFill>
              </a:rPr>
              <a:t>PART 04</a:t>
            </a:r>
            <a:endParaRPr lang="zh-CN" altLang="en-US" sz="12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F648952-487C-45BA-930D-EC2EF339BE8E}"/>
              </a:ext>
            </a:extLst>
          </p:cNvPr>
          <p:cNvSpPr txBox="1"/>
          <p:nvPr/>
        </p:nvSpPr>
        <p:spPr>
          <a:xfrm>
            <a:off x="3504820" y="2129536"/>
            <a:ext cx="1337374" cy="369332"/>
          </a:xfrm>
          <a:prstGeom prst="rect">
            <a:avLst/>
          </a:prstGeom>
          <a:noFill/>
        </p:spPr>
        <p:txBody>
          <a:bodyPr wrap="none" lIns="90000" rtlCol="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</a:rPr>
              <a:t>请输入标题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A082E761-A32A-4982-A130-B20681941D49}"/>
              </a:ext>
            </a:extLst>
          </p:cNvPr>
          <p:cNvSpPr/>
          <p:nvPr/>
        </p:nvSpPr>
        <p:spPr>
          <a:xfrm>
            <a:off x="6877691" y="2097032"/>
            <a:ext cx="4292539" cy="434340"/>
          </a:xfrm>
          <a:prstGeom prst="rect">
            <a:avLst/>
          </a:prstGeom>
          <a:solidFill>
            <a:srgbClr val="265480"/>
          </a:solidFill>
          <a:ln w="0" cap="flat" cmpd="sng" algn="ctr">
            <a:noFill/>
            <a:prstDash val="solid"/>
            <a:miter lim="800000"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66AB145E-18FC-4668-8EAC-7185EA530386}"/>
              </a:ext>
            </a:extLst>
          </p:cNvPr>
          <p:cNvSpPr txBox="1"/>
          <p:nvPr/>
        </p:nvSpPr>
        <p:spPr>
          <a:xfrm>
            <a:off x="8355273" y="2129536"/>
            <a:ext cx="1337374" cy="369332"/>
          </a:xfrm>
          <a:prstGeom prst="rect">
            <a:avLst/>
          </a:prstGeom>
          <a:noFill/>
        </p:spPr>
        <p:txBody>
          <a:bodyPr wrap="none" lIns="90000" rtlCol="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</a:rPr>
              <a:t>请输入标题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C98CF189-8483-4A92-924B-E218C36F4339}"/>
              </a:ext>
            </a:extLst>
          </p:cNvPr>
          <p:cNvSpPr/>
          <p:nvPr/>
        </p:nvSpPr>
        <p:spPr>
          <a:xfrm>
            <a:off x="2209300" y="3611301"/>
            <a:ext cx="699966" cy="1678329"/>
          </a:xfrm>
          <a:prstGeom prst="rect">
            <a:avLst/>
          </a:prstGeom>
          <a:solidFill>
            <a:srgbClr val="00315E"/>
          </a:solidFill>
          <a:ln w="0" cap="flat" cmpd="sng" algn="ctr">
            <a:noFill/>
            <a:prstDash val="solid"/>
            <a:miter lim="800000"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0EE92112-FDDB-4747-BAAF-E356BCB84CD7}"/>
              </a:ext>
            </a:extLst>
          </p:cNvPr>
          <p:cNvSpPr/>
          <p:nvPr/>
        </p:nvSpPr>
        <p:spPr>
          <a:xfrm>
            <a:off x="3282878" y="3429000"/>
            <a:ext cx="699966" cy="1860630"/>
          </a:xfrm>
          <a:prstGeom prst="rect">
            <a:avLst/>
          </a:prstGeom>
          <a:solidFill>
            <a:srgbClr val="00315E"/>
          </a:solidFill>
          <a:ln w="0" cap="flat" cmpd="sng" algn="ctr">
            <a:noFill/>
            <a:prstDash val="solid"/>
            <a:miter lim="800000"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BE5E6D79-909A-46A5-9F3F-7059D116514B}"/>
              </a:ext>
            </a:extLst>
          </p:cNvPr>
          <p:cNvSpPr/>
          <p:nvPr/>
        </p:nvSpPr>
        <p:spPr>
          <a:xfrm>
            <a:off x="4356454" y="3211830"/>
            <a:ext cx="699966" cy="2077800"/>
          </a:xfrm>
          <a:prstGeom prst="rect">
            <a:avLst/>
          </a:prstGeom>
          <a:solidFill>
            <a:srgbClr val="00315E"/>
          </a:solidFill>
          <a:ln w="0" cap="flat" cmpd="sng" algn="ctr">
            <a:noFill/>
            <a:prstDash val="solid"/>
            <a:miter lim="800000"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FBFF1300-7B02-41D4-879E-79A12D66C0BF}"/>
              </a:ext>
            </a:extLst>
          </p:cNvPr>
          <p:cNvSpPr/>
          <p:nvPr/>
        </p:nvSpPr>
        <p:spPr>
          <a:xfrm>
            <a:off x="5430031" y="3211830"/>
            <a:ext cx="699966" cy="2077800"/>
          </a:xfrm>
          <a:prstGeom prst="rect">
            <a:avLst/>
          </a:prstGeom>
          <a:solidFill>
            <a:srgbClr val="00315E"/>
          </a:solidFill>
          <a:ln w="0" cap="flat" cmpd="sng" algn="ctr">
            <a:noFill/>
            <a:prstDash val="solid"/>
            <a:miter lim="800000"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7B5F7EB2-E9FB-4558-B348-98DCFA193DAA}"/>
              </a:ext>
            </a:extLst>
          </p:cNvPr>
          <p:cNvCxnSpPr>
            <a:cxnSpLocks/>
          </p:cNvCxnSpPr>
          <p:nvPr/>
        </p:nvCxnSpPr>
        <p:spPr>
          <a:xfrm>
            <a:off x="1930400" y="5289630"/>
            <a:ext cx="4385519" cy="0"/>
          </a:xfrm>
          <a:prstGeom prst="line">
            <a:avLst/>
          </a:prstGeom>
          <a:ln>
            <a:solidFill>
              <a:srgbClr val="00315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ADDEA157-8BBE-4106-89F6-513FC5F4802A}"/>
              </a:ext>
            </a:extLst>
          </p:cNvPr>
          <p:cNvCxnSpPr>
            <a:cxnSpLocks/>
          </p:cNvCxnSpPr>
          <p:nvPr/>
        </p:nvCxnSpPr>
        <p:spPr>
          <a:xfrm>
            <a:off x="2027238" y="2827818"/>
            <a:ext cx="0" cy="2713889"/>
          </a:xfrm>
          <a:prstGeom prst="line">
            <a:avLst/>
          </a:prstGeom>
          <a:ln>
            <a:solidFill>
              <a:srgbClr val="0031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框 31">
            <a:extLst>
              <a:ext uri="{FF2B5EF4-FFF2-40B4-BE49-F238E27FC236}">
                <a16:creationId xmlns:a16="http://schemas.microsoft.com/office/drawing/2014/main" id="{94855679-2BE4-4173-BF42-2A1265FC49F8}"/>
              </a:ext>
            </a:extLst>
          </p:cNvPr>
          <p:cNvSpPr txBox="1"/>
          <p:nvPr/>
        </p:nvSpPr>
        <p:spPr>
          <a:xfrm>
            <a:off x="2274590" y="3705221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105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6DF8DE0E-143D-48E9-BD19-26C0CBDE20E2}"/>
              </a:ext>
            </a:extLst>
          </p:cNvPr>
          <p:cNvSpPr txBox="1"/>
          <p:nvPr/>
        </p:nvSpPr>
        <p:spPr>
          <a:xfrm>
            <a:off x="3348168" y="3560441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126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5EE943D5-69CB-405E-8E09-B14E90A8E6D6}"/>
              </a:ext>
            </a:extLst>
          </p:cNvPr>
          <p:cNvSpPr txBox="1"/>
          <p:nvPr/>
        </p:nvSpPr>
        <p:spPr>
          <a:xfrm>
            <a:off x="4421744" y="3354701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158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01F08AFE-71E2-43D0-BBA5-5C7B53A1B023}"/>
              </a:ext>
            </a:extLst>
          </p:cNvPr>
          <p:cNvSpPr txBox="1"/>
          <p:nvPr/>
        </p:nvSpPr>
        <p:spPr>
          <a:xfrm>
            <a:off x="5495321" y="3369941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143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1E9206F2-913D-4B05-908F-63B381613F1D}"/>
              </a:ext>
            </a:extLst>
          </p:cNvPr>
          <p:cNvSpPr txBox="1"/>
          <p:nvPr/>
        </p:nvSpPr>
        <p:spPr>
          <a:xfrm>
            <a:off x="2228103" y="5301596"/>
            <a:ext cx="6623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solidFill>
                  <a:srgbClr val="00315E"/>
                </a:solidFill>
              </a:rPr>
              <a:t>项目</a:t>
            </a:r>
            <a:r>
              <a:rPr lang="en-US" altLang="zh-CN" sz="1200" dirty="0">
                <a:solidFill>
                  <a:srgbClr val="00315E"/>
                </a:solidFill>
              </a:rPr>
              <a:t>01</a:t>
            </a:r>
            <a:endParaRPr lang="zh-CN" altLang="en-US" sz="1200" dirty="0">
              <a:solidFill>
                <a:srgbClr val="00315E"/>
              </a:solidFill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5614C4B2-FD2F-428B-A3B4-39C17F57EF02}"/>
              </a:ext>
            </a:extLst>
          </p:cNvPr>
          <p:cNvSpPr txBox="1"/>
          <p:nvPr/>
        </p:nvSpPr>
        <p:spPr>
          <a:xfrm>
            <a:off x="3299684" y="5301596"/>
            <a:ext cx="6623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solidFill>
                  <a:srgbClr val="00315E"/>
                </a:solidFill>
              </a:rPr>
              <a:t>项目</a:t>
            </a:r>
            <a:r>
              <a:rPr lang="en-US" altLang="zh-CN" sz="1200" dirty="0">
                <a:solidFill>
                  <a:srgbClr val="00315E"/>
                </a:solidFill>
              </a:rPr>
              <a:t>02</a:t>
            </a:r>
            <a:endParaRPr lang="zh-CN" altLang="en-US" sz="1200" dirty="0">
              <a:solidFill>
                <a:srgbClr val="00315E"/>
              </a:solidFill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CDF1D4E7-828A-45EF-8833-9A0ECDF61795}"/>
              </a:ext>
            </a:extLst>
          </p:cNvPr>
          <p:cNvSpPr txBox="1"/>
          <p:nvPr/>
        </p:nvSpPr>
        <p:spPr>
          <a:xfrm>
            <a:off x="4375257" y="5301596"/>
            <a:ext cx="6623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solidFill>
                  <a:srgbClr val="00315E"/>
                </a:solidFill>
              </a:rPr>
              <a:t>项目</a:t>
            </a:r>
            <a:r>
              <a:rPr lang="en-US" altLang="zh-CN" sz="1200" dirty="0">
                <a:solidFill>
                  <a:srgbClr val="00315E"/>
                </a:solidFill>
              </a:rPr>
              <a:t>03</a:t>
            </a:r>
            <a:endParaRPr lang="zh-CN" altLang="en-US" sz="1200" dirty="0">
              <a:solidFill>
                <a:srgbClr val="00315E"/>
              </a:solidFill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13CA5200-725E-4FB5-BD62-860892AE841B}"/>
              </a:ext>
            </a:extLst>
          </p:cNvPr>
          <p:cNvSpPr txBox="1"/>
          <p:nvPr/>
        </p:nvSpPr>
        <p:spPr>
          <a:xfrm>
            <a:off x="5448834" y="5301596"/>
            <a:ext cx="6623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solidFill>
                  <a:srgbClr val="00315E"/>
                </a:solidFill>
              </a:rPr>
              <a:t>项目</a:t>
            </a:r>
            <a:r>
              <a:rPr lang="en-US" altLang="zh-CN" sz="1200" dirty="0">
                <a:solidFill>
                  <a:srgbClr val="00315E"/>
                </a:solidFill>
              </a:rPr>
              <a:t>04</a:t>
            </a:r>
            <a:endParaRPr lang="zh-CN" altLang="en-US" sz="1200" dirty="0">
              <a:solidFill>
                <a:srgbClr val="00315E"/>
              </a:solidFill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8FA06F2B-1129-4A19-A0C0-A72DFEFB3542}"/>
              </a:ext>
            </a:extLst>
          </p:cNvPr>
          <p:cNvSpPr txBox="1"/>
          <p:nvPr/>
        </p:nvSpPr>
        <p:spPr>
          <a:xfrm>
            <a:off x="2143360" y="2807007"/>
            <a:ext cx="63991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900" dirty="0"/>
              <a:t>单位：</a:t>
            </a:r>
            <a:r>
              <a:rPr lang="en-US" altLang="zh-CN" sz="900" dirty="0"/>
              <a:t>W</a:t>
            </a:r>
            <a:endParaRPr lang="zh-CN" altLang="en-US" sz="900" dirty="0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B0CE3630-79B8-4FA8-8624-7A20EA22C6E2}"/>
              </a:ext>
            </a:extLst>
          </p:cNvPr>
          <p:cNvSpPr/>
          <p:nvPr/>
        </p:nvSpPr>
        <p:spPr>
          <a:xfrm>
            <a:off x="7109447" y="3611301"/>
            <a:ext cx="699966" cy="1678329"/>
          </a:xfrm>
          <a:prstGeom prst="rect">
            <a:avLst/>
          </a:prstGeom>
          <a:solidFill>
            <a:srgbClr val="265480"/>
          </a:solidFill>
          <a:ln w="0" cap="flat" cmpd="sng" algn="ctr">
            <a:noFill/>
            <a:prstDash val="solid"/>
            <a:miter lim="800000"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8942B273-D465-44AC-8E75-8E97FF38C2D6}"/>
              </a:ext>
            </a:extLst>
          </p:cNvPr>
          <p:cNvSpPr/>
          <p:nvPr/>
        </p:nvSpPr>
        <p:spPr>
          <a:xfrm>
            <a:off x="8183025" y="3429000"/>
            <a:ext cx="699966" cy="1860630"/>
          </a:xfrm>
          <a:prstGeom prst="rect">
            <a:avLst/>
          </a:prstGeom>
          <a:solidFill>
            <a:srgbClr val="265480"/>
          </a:solidFill>
          <a:ln w="0" cap="flat" cmpd="sng" algn="ctr">
            <a:noFill/>
            <a:prstDash val="solid"/>
            <a:miter lim="800000"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49CF5AAF-4D7C-4DD7-80A6-EA3DBCBF5AB2}"/>
              </a:ext>
            </a:extLst>
          </p:cNvPr>
          <p:cNvSpPr/>
          <p:nvPr/>
        </p:nvSpPr>
        <p:spPr>
          <a:xfrm>
            <a:off x="9256601" y="3211830"/>
            <a:ext cx="699966" cy="2077800"/>
          </a:xfrm>
          <a:prstGeom prst="rect">
            <a:avLst/>
          </a:prstGeom>
          <a:solidFill>
            <a:srgbClr val="265480"/>
          </a:solidFill>
          <a:ln w="0" cap="flat" cmpd="sng" algn="ctr">
            <a:noFill/>
            <a:prstDash val="solid"/>
            <a:miter lim="800000"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D741FBB5-CCF8-41B3-BA32-F5F335EB5345}"/>
              </a:ext>
            </a:extLst>
          </p:cNvPr>
          <p:cNvSpPr/>
          <p:nvPr/>
        </p:nvSpPr>
        <p:spPr>
          <a:xfrm>
            <a:off x="10330178" y="3211830"/>
            <a:ext cx="699966" cy="2077800"/>
          </a:xfrm>
          <a:prstGeom prst="rect">
            <a:avLst/>
          </a:prstGeom>
          <a:solidFill>
            <a:srgbClr val="265480"/>
          </a:solidFill>
          <a:ln w="0" cap="flat" cmpd="sng" algn="ctr">
            <a:noFill/>
            <a:prstDash val="solid"/>
            <a:miter lim="800000"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5" name="直接连接符 44">
            <a:extLst>
              <a:ext uri="{FF2B5EF4-FFF2-40B4-BE49-F238E27FC236}">
                <a16:creationId xmlns:a16="http://schemas.microsoft.com/office/drawing/2014/main" id="{3227AC57-DB52-44E2-A0E6-013A2AEF459A}"/>
              </a:ext>
            </a:extLst>
          </p:cNvPr>
          <p:cNvCxnSpPr>
            <a:cxnSpLocks/>
          </p:cNvCxnSpPr>
          <p:nvPr/>
        </p:nvCxnSpPr>
        <p:spPr>
          <a:xfrm>
            <a:off x="6830547" y="5289630"/>
            <a:ext cx="4385519" cy="0"/>
          </a:xfrm>
          <a:prstGeom prst="line">
            <a:avLst/>
          </a:prstGeom>
          <a:ln>
            <a:solidFill>
              <a:srgbClr val="43597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>
            <a:extLst>
              <a:ext uri="{FF2B5EF4-FFF2-40B4-BE49-F238E27FC236}">
                <a16:creationId xmlns:a16="http://schemas.microsoft.com/office/drawing/2014/main" id="{5DE847B0-A750-4FC1-804C-74C3F4D7F76E}"/>
              </a:ext>
            </a:extLst>
          </p:cNvPr>
          <p:cNvCxnSpPr>
            <a:cxnSpLocks/>
          </p:cNvCxnSpPr>
          <p:nvPr/>
        </p:nvCxnSpPr>
        <p:spPr>
          <a:xfrm>
            <a:off x="6927385" y="2827818"/>
            <a:ext cx="0" cy="2713889"/>
          </a:xfrm>
          <a:prstGeom prst="line">
            <a:avLst/>
          </a:prstGeom>
          <a:ln>
            <a:solidFill>
              <a:srgbClr val="4359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文本框 46">
            <a:extLst>
              <a:ext uri="{FF2B5EF4-FFF2-40B4-BE49-F238E27FC236}">
                <a16:creationId xmlns:a16="http://schemas.microsoft.com/office/drawing/2014/main" id="{61A56342-D524-486B-9B88-DFA3A6221696}"/>
              </a:ext>
            </a:extLst>
          </p:cNvPr>
          <p:cNvSpPr txBox="1"/>
          <p:nvPr/>
        </p:nvSpPr>
        <p:spPr>
          <a:xfrm>
            <a:off x="7174737" y="3705221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105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144FA47C-18E9-4A60-9C41-3A4D9D58F9B8}"/>
              </a:ext>
            </a:extLst>
          </p:cNvPr>
          <p:cNvSpPr txBox="1"/>
          <p:nvPr/>
        </p:nvSpPr>
        <p:spPr>
          <a:xfrm>
            <a:off x="8248315" y="3560441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126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FD322F3B-0C2C-4FFE-95EC-F4AF76A496E9}"/>
              </a:ext>
            </a:extLst>
          </p:cNvPr>
          <p:cNvSpPr txBox="1"/>
          <p:nvPr/>
        </p:nvSpPr>
        <p:spPr>
          <a:xfrm>
            <a:off x="9321891" y="3354701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158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BF5926E3-EA10-43B5-85B9-221D79F6E601}"/>
              </a:ext>
            </a:extLst>
          </p:cNvPr>
          <p:cNvSpPr txBox="1"/>
          <p:nvPr/>
        </p:nvSpPr>
        <p:spPr>
          <a:xfrm>
            <a:off x="10395468" y="3369941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143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4BA70B95-002A-4293-ACEB-EA1994F10318}"/>
              </a:ext>
            </a:extLst>
          </p:cNvPr>
          <p:cNvSpPr txBox="1"/>
          <p:nvPr/>
        </p:nvSpPr>
        <p:spPr>
          <a:xfrm>
            <a:off x="7128250" y="5301596"/>
            <a:ext cx="6623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solidFill>
                  <a:srgbClr val="00315E"/>
                </a:solidFill>
              </a:rPr>
              <a:t>项目</a:t>
            </a:r>
            <a:r>
              <a:rPr lang="en-US" altLang="zh-CN" sz="1200" dirty="0">
                <a:solidFill>
                  <a:srgbClr val="00315E"/>
                </a:solidFill>
              </a:rPr>
              <a:t>01</a:t>
            </a:r>
            <a:endParaRPr lang="zh-CN" altLang="en-US" sz="1200" dirty="0">
              <a:solidFill>
                <a:srgbClr val="00315E"/>
              </a:solidFill>
            </a:endParaRP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B0C0C195-A585-49BE-A6CF-5D494FFD87C5}"/>
              </a:ext>
            </a:extLst>
          </p:cNvPr>
          <p:cNvSpPr txBox="1"/>
          <p:nvPr/>
        </p:nvSpPr>
        <p:spPr>
          <a:xfrm>
            <a:off x="8199831" y="5301596"/>
            <a:ext cx="6623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solidFill>
                  <a:srgbClr val="00315E"/>
                </a:solidFill>
              </a:rPr>
              <a:t>项目</a:t>
            </a:r>
            <a:r>
              <a:rPr lang="en-US" altLang="zh-CN" sz="1200" dirty="0">
                <a:solidFill>
                  <a:srgbClr val="00315E"/>
                </a:solidFill>
              </a:rPr>
              <a:t>02</a:t>
            </a:r>
            <a:endParaRPr lang="zh-CN" altLang="en-US" sz="1200" dirty="0">
              <a:solidFill>
                <a:srgbClr val="00315E"/>
              </a:solidFill>
            </a:endParaRP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D0ABB1F9-A60A-4E58-BDF4-D2225AE9B907}"/>
              </a:ext>
            </a:extLst>
          </p:cNvPr>
          <p:cNvSpPr txBox="1"/>
          <p:nvPr/>
        </p:nvSpPr>
        <p:spPr>
          <a:xfrm>
            <a:off x="9275404" y="5301596"/>
            <a:ext cx="6623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solidFill>
                  <a:srgbClr val="00315E"/>
                </a:solidFill>
              </a:rPr>
              <a:t>项目</a:t>
            </a:r>
            <a:r>
              <a:rPr lang="en-US" altLang="zh-CN" sz="1200" dirty="0">
                <a:solidFill>
                  <a:srgbClr val="00315E"/>
                </a:solidFill>
              </a:rPr>
              <a:t>03</a:t>
            </a:r>
            <a:endParaRPr lang="zh-CN" altLang="en-US" sz="1200" dirty="0">
              <a:solidFill>
                <a:srgbClr val="00315E"/>
              </a:solidFill>
            </a:endParaRP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2DE9FF4A-8DB9-48D6-A41C-9840FB5C97A3}"/>
              </a:ext>
            </a:extLst>
          </p:cNvPr>
          <p:cNvSpPr txBox="1"/>
          <p:nvPr/>
        </p:nvSpPr>
        <p:spPr>
          <a:xfrm>
            <a:off x="10348981" y="5301596"/>
            <a:ext cx="6623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solidFill>
                  <a:srgbClr val="00315E"/>
                </a:solidFill>
              </a:rPr>
              <a:t>项目</a:t>
            </a:r>
            <a:r>
              <a:rPr lang="en-US" altLang="zh-CN" sz="1200" dirty="0">
                <a:solidFill>
                  <a:srgbClr val="00315E"/>
                </a:solidFill>
              </a:rPr>
              <a:t>04</a:t>
            </a:r>
            <a:endParaRPr lang="zh-CN" altLang="en-US" sz="1200" dirty="0">
              <a:solidFill>
                <a:srgbClr val="00315E"/>
              </a:solidFill>
            </a:endParaRP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B88B42C6-FFDD-484A-8AAB-F178275745ED}"/>
              </a:ext>
            </a:extLst>
          </p:cNvPr>
          <p:cNvSpPr txBox="1"/>
          <p:nvPr/>
        </p:nvSpPr>
        <p:spPr>
          <a:xfrm>
            <a:off x="7043507" y="2807007"/>
            <a:ext cx="63991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900" dirty="0"/>
              <a:t>单位：</a:t>
            </a:r>
            <a:r>
              <a:rPr lang="en-US" altLang="zh-CN" sz="900" dirty="0"/>
              <a:t>W</a:t>
            </a:r>
            <a:endParaRPr lang="zh-CN" altLang="en-US" sz="900" dirty="0"/>
          </a:p>
        </p:txBody>
      </p:sp>
    </p:spTree>
    <p:extLst>
      <p:ext uri="{BB962C8B-B14F-4D97-AF65-F5344CB8AC3E}">
        <p14:creationId xmlns:p14="http://schemas.microsoft.com/office/powerpoint/2010/main" val="11318697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id="{16E263B2-0B22-4DA0-8010-4F2F1F485C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29" y="-297"/>
            <a:ext cx="12193057" cy="6858594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A3E90188-B731-41C8-88FE-21F7380257AB}"/>
              </a:ext>
            </a:extLst>
          </p:cNvPr>
          <p:cNvSpPr txBox="1"/>
          <p:nvPr/>
        </p:nvSpPr>
        <p:spPr>
          <a:xfrm>
            <a:off x="1930400" y="731520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00315E"/>
                </a:solidFill>
              </a:rPr>
              <a:t>请输入主标题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EAE9249-0828-444F-8B07-237D68B89C03}"/>
              </a:ext>
            </a:extLst>
          </p:cNvPr>
          <p:cNvSpPr txBox="1"/>
          <p:nvPr/>
        </p:nvSpPr>
        <p:spPr>
          <a:xfrm>
            <a:off x="1930400" y="1316295"/>
            <a:ext cx="1415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rgbClr val="00315E"/>
                </a:solidFill>
              </a:rPr>
              <a:t>请输入副标题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A7086ED3-7F6C-4922-938D-146B419BF097}"/>
              </a:ext>
            </a:extLst>
          </p:cNvPr>
          <p:cNvSpPr/>
          <p:nvPr/>
        </p:nvSpPr>
        <p:spPr>
          <a:xfrm>
            <a:off x="2037081" y="2228088"/>
            <a:ext cx="9621520" cy="678180"/>
          </a:xfrm>
          <a:prstGeom prst="rect">
            <a:avLst/>
          </a:prstGeom>
          <a:solidFill>
            <a:schemeClr val="bg1">
              <a:lumMod val="65000"/>
            </a:schemeClr>
          </a:solidFill>
          <a:ln w="0" cap="flat" cmpd="sng" algn="ctr">
            <a:noFill/>
            <a:prstDash val="solid"/>
            <a:miter lim="800000"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3FE8094F-DC89-45E7-8AF0-93963AF8CDCC}"/>
              </a:ext>
            </a:extLst>
          </p:cNvPr>
          <p:cNvSpPr/>
          <p:nvPr/>
        </p:nvSpPr>
        <p:spPr>
          <a:xfrm>
            <a:off x="2037081" y="2906268"/>
            <a:ext cx="9621520" cy="434340"/>
          </a:xfrm>
          <a:prstGeom prst="rect">
            <a:avLst/>
          </a:prstGeom>
          <a:solidFill>
            <a:srgbClr val="00315E"/>
          </a:solidFill>
          <a:ln w="0" cap="flat" cmpd="sng" algn="ctr">
            <a:noFill/>
            <a:prstDash val="solid"/>
            <a:miter lim="800000"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3B3D5EEC-98E1-43F7-BCE4-AA005D17F503}"/>
              </a:ext>
            </a:extLst>
          </p:cNvPr>
          <p:cNvSpPr/>
          <p:nvPr/>
        </p:nvSpPr>
        <p:spPr>
          <a:xfrm>
            <a:off x="2032477" y="3340608"/>
            <a:ext cx="1588338" cy="1912620"/>
          </a:xfrm>
          <a:prstGeom prst="rect">
            <a:avLst/>
          </a:prstGeom>
          <a:solidFill>
            <a:schemeClr val="bg1">
              <a:lumMod val="65000"/>
            </a:schemeClr>
          </a:solidFill>
          <a:ln w="0" cap="flat" cmpd="sng" algn="ctr">
            <a:noFill/>
            <a:prstDash val="solid"/>
            <a:miter lim="800000"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5C058B3B-3F96-40A9-BAFB-861093250AAD}"/>
              </a:ext>
            </a:extLst>
          </p:cNvPr>
          <p:cNvSpPr/>
          <p:nvPr/>
        </p:nvSpPr>
        <p:spPr>
          <a:xfrm>
            <a:off x="3639962" y="3340608"/>
            <a:ext cx="1588338" cy="1912620"/>
          </a:xfrm>
          <a:prstGeom prst="rect">
            <a:avLst/>
          </a:prstGeom>
          <a:solidFill>
            <a:schemeClr val="bg1">
              <a:lumMod val="65000"/>
            </a:schemeClr>
          </a:solidFill>
          <a:ln w="0" cap="flat" cmpd="sng" algn="ctr">
            <a:noFill/>
            <a:prstDash val="solid"/>
            <a:miter lim="800000"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A27E85BD-0973-4BA2-ACEF-8CE9106C676D}"/>
              </a:ext>
            </a:extLst>
          </p:cNvPr>
          <p:cNvSpPr/>
          <p:nvPr/>
        </p:nvSpPr>
        <p:spPr>
          <a:xfrm>
            <a:off x="5247447" y="3340608"/>
            <a:ext cx="1588338" cy="1912620"/>
          </a:xfrm>
          <a:prstGeom prst="rect">
            <a:avLst/>
          </a:prstGeom>
          <a:solidFill>
            <a:schemeClr val="bg1">
              <a:lumMod val="65000"/>
            </a:schemeClr>
          </a:solidFill>
          <a:ln w="0" cap="flat" cmpd="sng" algn="ctr">
            <a:noFill/>
            <a:prstDash val="solid"/>
            <a:miter lim="800000"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30E4D080-3D29-49F1-BF55-480E5047543E}"/>
              </a:ext>
            </a:extLst>
          </p:cNvPr>
          <p:cNvSpPr/>
          <p:nvPr/>
        </p:nvSpPr>
        <p:spPr>
          <a:xfrm>
            <a:off x="6854933" y="3340608"/>
            <a:ext cx="1588338" cy="1912620"/>
          </a:xfrm>
          <a:prstGeom prst="rect">
            <a:avLst/>
          </a:prstGeom>
          <a:solidFill>
            <a:schemeClr val="bg1">
              <a:lumMod val="65000"/>
            </a:schemeClr>
          </a:solidFill>
          <a:ln w="0" cap="flat" cmpd="sng" algn="ctr">
            <a:noFill/>
            <a:prstDash val="solid"/>
            <a:miter lim="800000"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68727B59-C10A-4CBC-AEA0-8E133D3F186D}"/>
              </a:ext>
            </a:extLst>
          </p:cNvPr>
          <p:cNvSpPr/>
          <p:nvPr/>
        </p:nvSpPr>
        <p:spPr>
          <a:xfrm>
            <a:off x="8462418" y="3340608"/>
            <a:ext cx="1588338" cy="1912620"/>
          </a:xfrm>
          <a:prstGeom prst="rect">
            <a:avLst/>
          </a:prstGeom>
          <a:solidFill>
            <a:schemeClr val="bg1">
              <a:lumMod val="65000"/>
            </a:schemeClr>
          </a:solidFill>
          <a:ln w="0" cap="flat" cmpd="sng" algn="ctr">
            <a:noFill/>
            <a:prstDash val="solid"/>
            <a:miter lim="800000"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4A53D552-7622-4CAB-B789-711FE958A0DE}"/>
              </a:ext>
            </a:extLst>
          </p:cNvPr>
          <p:cNvSpPr/>
          <p:nvPr/>
        </p:nvSpPr>
        <p:spPr>
          <a:xfrm>
            <a:off x="10069904" y="3340608"/>
            <a:ext cx="1588338" cy="1912620"/>
          </a:xfrm>
          <a:prstGeom prst="rect">
            <a:avLst/>
          </a:prstGeom>
          <a:solidFill>
            <a:schemeClr val="bg1">
              <a:lumMod val="65000"/>
            </a:schemeClr>
          </a:solidFill>
          <a:ln w="0" cap="flat" cmpd="sng" algn="ctr">
            <a:noFill/>
            <a:prstDash val="solid"/>
            <a:miter lim="800000"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A0ECDFD5-A8D2-4C96-978A-F475FE2A254C}"/>
              </a:ext>
            </a:extLst>
          </p:cNvPr>
          <p:cNvCxnSpPr>
            <a:cxnSpLocks/>
            <a:stCxn id="26" idx="3"/>
          </p:cNvCxnSpPr>
          <p:nvPr/>
        </p:nvCxnSpPr>
        <p:spPr>
          <a:xfrm>
            <a:off x="3302973" y="2594795"/>
            <a:ext cx="60935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>
            <a:extLst>
              <a:ext uri="{FF2B5EF4-FFF2-40B4-BE49-F238E27FC236}">
                <a16:creationId xmlns:a16="http://schemas.microsoft.com/office/drawing/2014/main" id="{F35ED058-395A-4A79-A743-5096F236B379}"/>
              </a:ext>
            </a:extLst>
          </p:cNvPr>
          <p:cNvSpPr txBox="1"/>
          <p:nvPr/>
        </p:nvSpPr>
        <p:spPr>
          <a:xfrm>
            <a:off x="2350319" y="2456295"/>
            <a:ext cx="952654" cy="276999"/>
          </a:xfrm>
          <a:prstGeom prst="rect">
            <a:avLst/>
          </a:prstGeom>
          <a:noFill/>
        </p:spPr>
        <p:txBody>
          <a:bodyPr wrap="none" lIns="90000" rtlCol="0">
            <a:spAutoFit/>
          </a:bodyPr>
          <a:lstStyle/>
          <a:p>
            <a:pPr algn="ctr"/>
            <a:r>
              <a:rPr lang="zh-CN" altLang="en-US" sz="1200" dirty="0">
                <a:solidFill>
                  <a:schemeClr val="bg1"/>
                </a:solidFill>
              </a:rPr>
              <a:t>请输入内容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1936F778-E2E8-4247-B815-DEF83DA03726}"/>
              </a:ext>
            </a:extLst>
          </p:cNvPr>
          <p:cNvSpPr txBox="1"/>
          <p:nvPr/>
        </p:nvSpPr>
        <p:spPr>
          <a:xfrm>
            <a:off x="3957804" y="2456295"/>
            <a:ext cx="952654" cy="276999"/>
          </a:xfrm>
          <a:prstGeom prst="rect">
            <a:avLst/>
          </a:prstGeom>
          <a:noFill/>
        </p:spPr>
        <p:txBody>
          <a:bodyPr wrap="none" lIns="90000" rtlCol="0">
            <a:spAutoFit/>
          </a:bodyPr>
          <a:lstStyle/>
          <a:p>
            <a:pPr algn="ctr"/>
            <a:r>
              <a:rPr lang="zh-CN" altLang="en-US" sz="1200" dirty="0">
                <a:solidFill>
                  <a:schemeClr val="bg1"/>
                </a:solidFill>
              </a:rPr>
              <a:t>请输入内容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5FC6304C-5DB2-49ED-A9C2-F2E9F5B538EC}"/>
              </a:ext>
            </a:extLst>
          </p:cNvPr>
          <p:cNvSpPr txBox="1"/>
          <p:nvPr/>
        </p:nvSpPr>
        <p:spPr>
          <a:xfrm>
            <a:off x="5565289" y="2456295"/>
            <a:ext cx="952654" cy="276999"/>
          </a:xfrm>
          <a:prstGeom prst="rect">
            <a:avLst/>
          </a:prstGeom>
          <a:noFill/>
        </p:spPr>
        <p:txBody>
          <a:bodyPr wrap="none" lIns="90000" rtlCol="0">
            <a:spAutoFit/>
          </a:bodyPr>
          <a:lstStyle/>
          <a:p>
            <a:pPr algn="ctr"/>
            <a:r>
              <a:rPr lang="zh-CN" altLang="en-US" sz="1200" dirty="0">
                <a:solidFill>
                  <a:schemeClr val="bg1"/>
                </a:solidFill>
              </a:rPr>
              <a:t>请输入内容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D13FDDCA-D986-4252-9082-4B4E14CBD52A}"/>
              </a:ext>
            </a:extLst>
          </p:cNvPr>
          <p:cNvSpPr txBox="1"/>
          <p:nvPr/>
        </p:nvSpPr>
        <p:spPr>
          <a:xfrm>
            <a:off x="7172774" y="2456295"/>
            <a:ext cx="952654" cy="276999"/>
          </a:xfrm>
          <a:prstGeom prst="rect">
            <a:avLst/>
          </a:prstGeom>
          <a:noFill/>
        </p:spPr>
        <p:txBody>
          <a:bodyPr wrap="none" lIns="90000" rtlCol="0">
            <a:spAutoFit/>
          </a:bodyPr>
          <a:lstStyle/>
          <a:p>
            <a:pPr algn="ctr"/>
            <a:r>
              <a:rPr lang="zh-CN" altLang="en-US" sz="1200" dirty="0">
                <a:solidFill>
                  <a:schemeClr val="bg1"/>
                </a:solidFill>
              </a:rPr>
              <a:t>请输入内容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CBD20651-74C7-453F-BD71-9C5388A83B81}"/>
              </a:ext>
            </a:extLst>
          </p:cNvPr>
          <p:cNvSpPr txBox="1"/>
          <p:nvPr/>
        </p:nvSpPr>
        <p:spPr>
          <a:xfrm>
            <a:off x="8780259" y="2456295"/>
            <a:ext cx="952654" cy="276999"/>
          </a:xfrm>
          <a:prstGeom prst="rect">
            <a:avLst/>
          </a:prstGeom>
          <a:noFill/>
        </p:spPr>
        <p:txBody>
          <a:bodyPr wrap="none" lIns="90000" rtlCol="0">
            <a:spAutoFit/>
          </a:bodyPr>
          <a:lstStyle/>
          <a:p>
            <a:pPr algn="ctr"/>
            <a:r>
              <a:rPr lang="zh-CN" altLang="en-US" sz="1200" dirty="0">
                <a:solidFill>
                  <a:schemeClr val="bg1"/>
                </a:solidFill>
              </a:rPr>
              <a:t>请输入内容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F8F4B8CE-D4FE-492E-9C4A-B9EB7C9AE13E}"/>
              </a:ext>
            </a:extLst>
          </p:cNvPr>
          <p:cNvSpPr txBox="1"/>
          <p:nvPr/>
        </p:nvSpPr>
        <p:spPr>
          <a:xfrm>
            <a:off x="10387746" y="2456295"/>
            <a:ext cx="952654" cy="276999"/>
          </a:xfrm>
          <a:prstGeom prst="rect">
            <a:avLst/>
          </a:prstGeom>
          <a:noFill/>
        </p:spPr>
        <p:txBody>
          <a:bodyPr wrap="none" lIns="90000" rtlCol="0">
            <a:spAutoFit/>
          </a:bodyPr>
          <a:lstStyle/>
          <a:p>
            <a:pPr algn="ctr"/>
            <a:r>
              <a:rPr lang="zh-CN" altLang="en-US" sz="1200" dirty="0">
                <a:solidFill>
                  <a:schemeClr val="bg1"/>
                </a:solidFill>
              </a:rPr>
              <a:t>请输入内容</a:t>
            </a:r>
          </a:p>
        </p:txBody>
      </p: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9D25B1F6-D733-4DA9-8B93-69FCD01EECF6}"/>
              </a:ext>
            </a:extLst>
          </p:cNvPr>
          <p:cNvCxnSpPr>
            <a:cxnSpLocks/>
          </p:cNvCxnSpPr>
          <p:nvPr/>
        </p:nvCxnSpPr>
        <p:spPr>
          <a:xfrm>
            <a:off x="4855000" y="2594795"/>
            <a:ext cx="65479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CA14A40B-0F2E-4157-8574-82058F76640D}"/>
              </a:ext>
            </a:extLst>
          </p:cNvPr>
          <p:cNvCxnSpPr>
            <a:cxnSpLocks/>
          </p:cNvCxnSpPr>
          <p:nvPr/>
        </p:nvCxnSpPr>
        <p:spPr>
          <a:xfrm>
            <a:off x="6458843" y="2594795"/>
            <a:ext cx="65479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id="{5393C475-7DD9-46E0-91F8-945E613E9B1D}"/>
              </a:ext>
            </a:extLst>
          </p:cNvPr>
          <p:cNvCxnSpPr>
            <a:cxnSpLocks/>
          </p:cNvCxnSpPr>
          <p:nvPr/>
        </p:nvCxnSpPr>
        <p:spPr>
          <a:xfrm>
            <a:off x="8062686" y="2594795"/>
            <a:ext cx="65479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B7D9A4FC-9564-432F-97BB-631BE7BE2F4B}"/>
              </a:ext>
            </a:extLst>
          </p:cNvPr>
          <p:cNvCxnSpPr>
            <a:cxnSpLocks/>
          </p:cNvCxnSpPr>
          <p:nvPr/>
        </p:nvCxnSpPr>
        <p:spPr>
          <a:xfrm>
            <a:off x="9666529" y="2594795"/>
            <a:ext cx="654795" cy="0"/>
          </a:xfrm>
          <a:prstGeom prst="line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本框 38">
            <a:extLst>
              <a:ext uri="{FF2B5EF4-FFF2-40B4-BE49-F238E27FC236}">
                <a16:creationId xmlns:a16="http://schemas.microsoft.com/office/drawing/2014/main" id="{35368521-55C2-4547-9386-E91F8D28D9BD}"/>
              </a:ext>
            </a:extLst>
          </p:cNvPr>
          <p:cNvSpPr txBox="1"/>
          <p:nvPr/>
        </p:nvSpPr>
        <p:spPr>
          <a:xfrm>
            <a:off x="2458522" y="2961501"/>
            <a:ext cx="736248" cy="276999"/>
          </a:xfrm>
          <a:prstGeom prst="rect">
            <a:avLst/>
          </a:prstGeom>
          <a:noFill/>
        </p:spPr>
        <p:txBody>
          <a:bodyPr wrap="none" lIns="90000" rtlCol="0">
            <a:spAutoFit/>
          </a:bodyPr>
          <a:lstStyle/>
          <a:p>
            <a:pPr algn="ctr"/>
            <a:r>
              <a:rPr lang="en-US" altLang="zh-CN" sz="1200" dirty="0">
                <a:solidFill>
                  <a:schemeClr val="bg1"/>
                </a:solidFill>
              </a:rPr>
              <a:t>1994.05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D79DFB27-2F65-48D0-8B9E-B1258B4D615C}"/>
              </a:ext>
            </a:extLst>
          </p:cNvPr>
          <p:cNvSpPr txBox="1"/>
          <p:nvPr/>
        </p:nvSpPr>
        <p:spPr>
          <a:xfrm>
            <a:off x="4066007" y="2961501"/>
            <a:ext cx="736248" cy="276999"/>
          </a:xfrm>
          <a:prstGeom prst="rect">
            <a:avLst/>
          </a:prstGeom>
          <a:noFill/>
        </p:spPr>
        <p:txBody>
          <a:bodyPr wrap="none" lIns="90000" rtlCol="0">
            <a:spAutoFit/>
          </a:bodyPr>
          <a:lstStyle/>
          <a:p>
            <a:pPr algn="ctr"/>
            <a:r>
              <a:rPr lang="en-US" altLang="zh-CN" sz="1200" dirty="0">
                <a:solidFill>
                  <a:schemeClr val="bg1"/>
                </a:solidFill>
              </a:rPr>
              <a:t>1999.06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EBE824F8-2508-4205-8E9B-9BDBC014AFED}"/>
              </a:ext>
            </a:extLst>
          </p:cNvPr>
          <p:cNvSpPr txBox="1"/>
          <p:nvPr/>
        </p:nvSpPr>
        <p:spPr>
          <a:xfrm>
            <a:off x="5673492" y="2961501"/>
            <a:ext cx="736248" cy="276999"/>
          </a:xfrm>
          <a:prstGeom prst="rect">
            <a:avLst/>
          </a:prstGeom>
          <a:noFill/>
        </p:spPr>
        <p:txBody>
          <a:bodyPr wrap="none" lIns="90000" rtlCol="0">
            <a:spAutoFit/>
          </a:bodyPr>
          <a:lstStyle/>
          <a:p>
            <a:pPr algn="ctr"/>
            <a:r>
              <a:rPr lang="en-US" altLang="zh-CN" sz="1200" dirty="0">
                <a:solidFill>
                  <a:schemeClr val="bg1"/>
                </a:solidFill>
              </a:rPr>
              <a:t>2003.07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32DC24BE-62EA-480C-B60E-7D87751F7925}"/>
              </a:ext>
            </a:extLst>
          </p:cNvPr>
          <p:cNvSpPr txBox="1"/>
          <p:nvPr/>
        </p:nvSpPr>
        <p:spPr>
          <a:xfrm>
            <a:off x="7286684" y="2961501"/>
            <a:ext cx="724835" cy="276999"/>
          </a:xfrm>
          <a:prstGeom prst="rect">
            <a:avLst/>
          </a:prstGeom>
          <a:noFill/>
        </p:spPr>
        <p:txBody>
          <a:bodyPr wrap="none" lIns="90000" rtlCol="0">
            <a:spAutoFit/>
          </a:bodyPr>
          <a:lstStyle/>
          <a:p>
            <a:pPr algn="ctr"/>
            <a:r>
              <a:rPr lang="en-US" altLang="zh-CN" sz="1200" dirty="0">
                <a:solidFill>
                  <a:schemeClr val="bg1"/>
                </a:solidFill>
              </a:rPr>
              <a:t>2009.11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85A6B2DA-C054-4DCE-91FF-6B6C42F36FBF}"/>
              </a:ext>
            </a:extLst>
          </p:cNvPr>
          <p:cNvSpPr txBox="1"/>
          <p:nvPr/>
        </p:nvSpPr>
        <p:spPr>
          <a:xfrm>
            <a:off x="8888462" y="2961501"/>
            <a:ext cx="736248" cy="276999"/>
          </a:xfrm>
          <a:prstGeom prst="rect">
            <a:avLst/>
          </a:prstGeom>
          <a:noFill/>
        </p:spPr>
        <p:txBody>
          <a:bodyPr wrap="none" lIns="90000" rtlCol="0">
            <a:spAutoFit/>
          </a:bodyPr>
          <a:lstStyle/>
          <a:p>
            <a:pPr algn="ctr"/>
            <a:r>
              <a:rPr lang="en-US" altLang="zh-CN" sz="1200" dirty="0">
                <a:solidFill>
                  <a:schemeClr val="bg1"/>
                </a:solidFill>
              </a:rPr>
              <a:t>2017.02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16E209AC-16BD-416D-A5E3-CE7D185C7ED8}"/>
              </a:ext>
            </a:extLst>
          </p:cNvPr>
          <p:cNvSpPr txBox="1"/>
          <p:nvPr/>
        </p:nvSpPr>
        <p:spPr>
          <a:xfrm>
            <a:off x="10495949" y="2961501"/>
            <a:ext cx="736248" cy="276999"/>
          </a:xfrm>
          <a:prstGeom prst="rect">
            <a:avLst/>
          </a:prstGeom>
          <a:noFill/>
        </p:spPr>
        <p:txBody>
          <a:bodyPr wrap="none" lIns="90000" rtlCol="0">
            <a:spAutoFit/>
          </a:bodyPr>
          <a:lstStyle/>
          <a:p>
            <a:pPr algn="ctr"/>
            <a:r>
              <a:rPr lang="en-US" altLang="zh-CN" sz="1200" dirty="0">
                <a:solidFill>
                  <a:schemeClr val="bg1"/>
                </a:solidFill>
              </a:rPr>
              <a:t>2019.03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A964C95A-5602-4791-B41F-8A6CA27CBB50}"/>
              </a:ext>
            </a:extLst>
          </p:cNvPr>
          <p:cNvSpPr txBox="1"/>
          <p:nvPr/>
        </p:nvSpPr>
        <p:spPr>
          <a:xfrm>
            <a:off x="1953255" y="5037781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</a:rPr>
              <a:t>Pic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3D4E9907-14B2-4101-8AB5-35D21ACEA143}"/>
              </a:ext>
            </a:extLst>
          </p:cNvPr>
          <p:cNvSpPr txBox="1"/>
          <p:nvPr/>
        </p:nvSpPr>
        <p:spPr>
          <a:xfrm>
            <a:off x="3568765" y="5037781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</a:rPr>
              <a:t>Pic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BB4DA1DF-662F-44E2-8C3A-12BD9E812E2B}"/>
              </a:ext>
            </a:extLst>
          </p:cNvPr>
          <p:cNvSpPr txBox="1"/>
          <p:nvPr/>
        </p:nvSpPr>
        <p:spPr>
          <a:xfrm>
            <a:off x="5184275" y="5037781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</a:rPr>
              <a:t>Pic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ADB5FC26-E035-4687-8A13-D722E176C33B}"/>
              </a:ext>
            </a:extLst>
          </p:cNvPr>
          <p:cNvSpPr txBox="1"/>
          <p:nvPr/>
        </p:nvSpPr>
        <p:spPr>
          <a:xfrm>
            <a:off x="6799785" y="5037781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</a:rPr>
              <a:t>Pic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120E3E34-4B03-4BE2-A9A0-B6F023319A80}"/>
              </a:ext>
            </a:extLst>
          </p:cNvPr>
          <p:cNvSpPr txBox="1"/>
          <p:nvPr/>
        </p:nvSpPr>
        <p:spPr>
          <a:xfrm>
            <a:off x="8415295" y="5037781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</a:rPr>
              <a:t>Pic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759365E5-FF47-4ED3-AC5B-FE8DD392E35E}"/>
              </a:ext>
            </a:extLst>
          </p:cNvPr>
          <p:cNvSpPr txBox="1"/>
          <p:nvPr/>
        </p:nvSpPr>
        <p:spPr>
          <a:xfrm>
            <a:off x="10030805" y="5037781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</a:rPr>
              <a:t>Pic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39040A05-6788-42C2-BB9D-0263DCFAD4AC}"/>
              </a:ext>
            </a:extLst>
          </p:cNvPr>
          <p:cNvSpPr/>
          <p:nvPr/>
        </p:nvSpPr>
        <p:spPr>
          <a:xfrm>
            <a:off x="0" y="0"/>
            <a:ext cx="1415772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cap="flat" cmpd="sng" algn="ctr">
            <a:noFill/>
            <a:prstDash val="solid"/>
            <a:miter lim="800000"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: 圆角 51">
            <a:extLst>
              <a:ext uri="{FF2B5EF4-FFF2-40B4-BE49-F238E27FC236}">
                <a16:creationId xmlns:a16="http://schemas.microsoft.com/office/drawing/2014/main" id="{3A8E0C4B-BEE5-4CDD-9354-74B8FD0ED649}"/>
              </a:ext>
            </a:extLst>
          </p:cNvPr>
          <p:cNvSpPr/>
          <p:nvPr/>
        </p:nvSpPr>
        <p:spPr>
          <a:xfrm>
            <a:off x="176054" y="802640"/>
            <a:ext cx="1046480" cy="304800"/>
          </a:xfrm>
          <a:prstGeom prst="roundRect">
            <a:avLst/>
          </a:prstGeom>
          <a:solidFill>
            <a:schemeClr val="bg1">
              <a:lumMod val="65000"/>
            </a:schemeClr>
          </a:solidFill>
          <a:ln w="12700" cap="flat" cmpd="sng" algn="ctr">
            <a:noFill/>
            <a:prstDash val="solid"/>
            <a:miter lim="800000"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: 圆角 52">
            <a:extLst>
              <a:ext uri="{FF2B5EF4-FFF2-40B4-BE49-F238E27FC236}">
                <a16:creationId xmlns:a16="http://schemas.microsoft.com/office/drawing/2014/main" id="{DD149B5A-BD5A-4275-85A9-ECDDF273BF6D}"/>
              </a:ext>
            </a:extLst>
          </p:cNvPr>
          <p:cNvSpPr/>
          <p:nvPr/>
        </p:nvSpPr>
        <p:spPr>
          <a:xfrm>
            <a:off x="176054" y="1314704"/>
            <a:ext cx="1046480" cy="304800"/>
          </a:xfrm>
          <a:prstGeom prst="roundRect">
            <a:avLst/>
          </a:prstGeom>
          <a:solidFill>
            <a:srgbClr val="00315E"/>
          </a:solidFill>
          <a:ln w="12700" cap="flat" cmpd="sng" algn="ctr">
            <a:noFill/>
            <a:prstDash val="solid"/>
            <a:miter lim="800000"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: 圆角 53">
            <a:extLst>
              <a:ext uri="{FF2B5EF4-FFF2-40B4-BE49-F238E27FC236}">
                <a16:creationId xmlns:a16="http://schemas.microsoft.com/office/drawing/2014/main" id="{79739FE1-10C1-4C27-90E5-958BCDA4B294}"/>
              </a:ext>
            </a:extLst>
          </p:cNvPr>
          <p:cNvSpPr/>
          <p:nvPr/>
        </p:nvSpPr>
        <p:spPr>
          <a:xfrm>
            <a:off x="176054" y="1824736"/>
            <a:ext cx="1046480" cy="304800"/>
          </a:xfrm>
          <a:prstGeom prst="roundRect">
            <a:avLst/>
          </a:prstGeom>
          <a:solidFill>
            <a:schemeClr val="bg1">
              <a:lumMod val="65000"/>
            </a:schemeClr>
          </a:solidFill>
          <a:ln w="12700" cap="flat" cmpd="sng" algn="ctr">
            <a:noFill/>
            <a:prstDash val="solid"/>
            <a:miter lim="800000"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矩形: 圆角 54">
            <a:extLst>
              <a:ext uri="{FF2B5EF4-FFF2-40B4-BE49-F238E27FC236}">
                <a16:creationId xmlns:a16="http://schemas.microsoft.com/office/drawing/2014/main" id="{D6B6927B-8E4F-4FAF-BF99-DCA411FC00EB}"/>
              </a:ext>
            </a:extLst>
          </p:cNvPr>
          <p:cNvSpPr/>
          <p:nvPr/>
        </p:nvSpPr>
        <p:spPr>
          <a:xfrm>
            <a:off x="176054" y="2334768"/>
            <a:ext cx="1046480" cy="304800"/>
          </a:xfrm>
          <a:prstGeom prst="roundRect">
            <a:avLst/>
          </a:prstGeom>
          <a:solidFill>
            <a:schemeClr val="bg1">
              <a:lumMod val="65000"/>
            </a:schemeClr>
          </a:solidFill>
          <a:ln w="12700" cap="flat" cmpd="sng" algn="ctr">
            <a:noFill/>
            <a:prstDash val="solid"/>
            <a:miter lim="800000"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0D47594B-059F-423A-9598-52ACDB361D35}"/>
              </a:ext>
            </a:extLst>
          </p:cNvPr>
          <p:cNvSpPr txBox="1"/>
          <p:nvPr/>
        </p:nvSpPr>
        <p:spPr>
          <a:xfrm>
            <a:off x="296876" y="816541"/>
            <a:ext cx="8048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chemeClr val="bg1">
                    <a:lumMod val="85000"/>
                  </a:schemeClr>
                </a:solidFill>
              </a:rPr>
              <a:t>PART 01</a:t>
            </a:r>
            <a:endParaRPr lang="zh-CN" altLang="en-US" sz="12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47F91E72-9728-4807-A77A-3AAA262E1A58}"/>
              </a:ext>
            </a:extLst>
          </p:cNvPr>
          <p:cNvSpPr txBox="1"/>
          <p:nvPr/>
        </p:nvSpPr>
        <p:spPr>
          <a:xfrm>
            <a:off x="296876" y="1328604"/>
            <a:ext cx="8048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chemeClr val="bg1"/>
                </a:solidFill>
              </a:rPr>
              <a:t>PART 02</a:t>
            </a:r>
            <a:endParaRPr lang="zh-CN" altLang="en-US" sz="1200" b="1" dirty="0">
              <a:solidFill>
                <a:schemeClr val="bg1"/>
              </a:solidFill>
            </a:endParaRP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D196FB07-122A-49C4-ABF1-B7AAA0E6F087}"/>
              </a:ext>
            </a:extLst>
          </p:cNvPr>
          <p:cNvSpPr txBox="1"/>
          <p:nvPr/>
        </p:nvSpPr>
        <p:spPr>
          <a:xfrm>
            <a:off x="296876" y="1837621"/>
            <a:ext cx="8048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chemeClr val="bg1">
                    <a:lumMod val="85000"/>
                  </a:schemeClr>
                </a:solidFill>
              </a:rPr>
              <a:t>PART 03</a:t>
            </a:r>
            <a:endParaRPr lang="zh-CN" altLang="en-US" sz="12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FDF1E1AC-AEF6-49D3-A290-197E99541AE0}"/>
              </a:ext>
            </a:extLst>
          </p:cNvPr>
          <p:cNvSpPr txBox="1"/>
          <p:nvPr/>
        </p:nvSpPr>
        <p:spPr>
          <a:xfrm>
            <a:off x="296876" y="2349684"/>
            <a:ext cx="8048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chemeClr val="bg1">
                    <a:lumMod val="85000"/>
                  </a:schemeClr>
                </a:solidFill>
              </a:rPr>
              <a:t>PART 04</a:t>
            </a:r>
            <a:endParaRPr lang="zh-CN" altLang="en-US" sz="1200" b="1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60743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图片 38">
            <a:extLst>
              <a:ext uri="{FF2B5EF4-FFF2-40B4-BE49-F238E27FC236}">
                <a16:creationId xmlns:a16="http://schemas.microsoft.com/office/drawing/2014/main" id="{32343516-CA08-43B7-A545-B3630404CA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29" y="-297"/>
            <a:ext cx="12193057" cy="6858594"/>
          </a:xfrm>
          <a:prstGeom prst="rect">
            <a:avLst/>
          </a:prstGeom>
        </p:spPr>
      </p:pic>
      <p:sp>
        <p:nvSpPr>
          <p:cNvPr id="27" name="矩形 26">
            <a:extLst>
              <a:ext uri="{FF2B5EF4-FFF2-40B4-BE49-F238E27FC236}">
                <a16:creationId xmlns:a16="http://schemas.microsoft.com/office/drawing/2014/main" id="{92DFC1EE-2707-45E3-95DF-E05D550FA26F}"/>
              </a:ext>
            </a:extLst>
          </p:cNvPr>
          <p:cNvSpPr/>
          <p:nvPr/>
        </p:nvSpPr>
        <p:spPr>
          <a:xfrm>
            <a:off x="0" y="0"/>
            <a:ext cx="1415772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cap="flat" cmpd="sng" algn="ctr">
            <a:noFill/>
            <a:prstDash val="solid"/>
            <a:miter lim="800000"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BE261294-B1DC-4B0C-A18D-A28E02B4600C}"/>
              </a:ext>
            </a:extLst>
          </p:cNvPr>
          <p:cNvSpPr/>
          <p:nvPr/>
        </p:nvSpPr>
        <p:spPr>
          <a:xfrm>
            <a:off x="176054" y="802640"/>
            <a:ext cx="1046480" cy="304800"/>
          </a:xfrm>
          <a:prstGeom prst="roundRect">
            <a:avLst/>
          </a:prstGeom>
          <a:solidFill>
            <a:schemeClr val="bg1">
              <a:lumMod val="65000"/>
            </a:schemeClr>
          </a:solidFill>
          <a:ln w="12700" cap="flat" cmpd="sng" algn="ctr">
            <a:noFill/>
            <a:prstDash val="solid"/>
            <a:miter lim="800000"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0CDB0644-9FC5-459F-9BDB-9DAC1103A1F3}"/>
              </a:ext>
            </a:extLst>
          </p:cNvPr>
          <p:cNvSpPr/>
          <p:nvPr/>
        </p:nvSpPr>
        <p:spPr>
          <a:xfrm>
            <a:off x="176054" y="1314704"/>
            <a:ext cx="1046480" cy="304800"/>
          </a:xfrm>
          <a:prstGeom prst="roundRect">
            <a:avLst/>
          </a:prstGeom>
          <a:solidFill>
            <a:srgbClr val="00315E"/>
          </a:solidFill>
          <a:ln w="12700" cap="flat" cmpd="sng" algn="ctr">
            <a:noFill/>
            <a:prstDash val="solid"/>
            <a:miter lim="800000"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: 圆角 31">
            <a:extLst>
              <a:ext uri="{FF2B5EF4-FFF2-40B4-BE49-F238E27FC236}">
                <a16:creationId xmlns:a16="http://schemas.microsoft.com/office/drawing/2014/main" id="{103E06A7-163C-4573-BD46-BEF93C0CABA4}"/>
              </a:ext>
            </a:extLst>
          </p:cNvPr>
          <p:cNvSpPr/>
          <p:nvPr/>
        </p:nvSpPr>
        <p:spPr>
          <a:xfrm>
            <a:off x="176054" y="1824736"/>
            <a:ext cx="1046480" cy="304800"/>
          </a:xfrm>
          <a:prstGeom prst="roundRect">
            <a:avLst/>
          </a:prstGeom>
          <a:solidFill>
            <a:schemeClr val="bg1">
              <a:lumMod val="65000"/>
            </a:schemeClr>
          </a:solidFill>
          <a:ln w="12700" cap="flat" cmpd="sng" algn="ctr">
            <a:noFill/>
            <a:prstDash val="solid"/>
            <a:miter lim="800000"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: 圆角 32">
            <a:extLst>
              <a:ext uri="{FF2B5EF4-FFF2-40B4-BE49-F238E27FC236}">
                <a16:creationId xmlns:a16="http://schemas.microsoft.com/office/drawing/2014/main" id="{F018F66F-3D13-4080-9A70-8FF976D3D3BB}"/>
              </a:ext>
            </a:extLst>
          </p:cNvPr>
          <p:cNvSpPr/>
          <p:nvPr/>
        </p:nvSpPr>
        <p:spPr>
          <a:xfrm>
            <a:off x="176054" y="2334768"/>
            <a:ext cx="1046480" cy="304800"/>
          </a:xfrm>
          <a:prstGeom prst="roundRect">
            <a:avLst/>
          </a:prstGeom>
          <a:solidFill>
            <a:schemeClr val="bg1">
              <a:lumMod val="65000"/>
            </a:schemeClr>
          </a:solidFill>
          <a:ln w="12700" cap="flat" cmpd="sng" algn="ctr">
            <a:noFill/>
            <a:prstDash val="solid"/>
            <a:miter lim="800000"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F68AAB6E-5D26-429D-940E-A6021E3A80AD}"/>
              </a:ext>
            </a:extLst>
          </p:cNvPr>
          <p:cNvSpPr txBox="1"/>
          <p:nvPr/>
        </p:nvSpPr>
        <p:spPr>
          <a:xfrm>
            <a:off x="296876" y="816541"/>
            <a:ext cx="8048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chemeClr val="bg1">
                    <a:lumMod val="85000"/>
                  </a:schemeClr>
                </a:solidFill>
              </a:rPr>
              <a:t>PART 01</a:t>
            </a:r>
            <a:endParaRPr lang="zh-CN" altLang="en-US" sz="12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0B32D240-DC20-46CE-883E-F6050247D7E0}"/>
              </a:ext>
            </a:extLst>
          </p:cNvPr>
          <p:cNvSpPr txBox="1"/>
          <p:nvPr/>
        </p:nvSpPr>
        <p:spPr>
          <a:xfrm>
            <a:off x="296876" y="1328604"/>
            <a:ext cx="8048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chemeClr val="bg1"/>
                </a:solidFill>
              </a:rPr>
              <a:t>PART 02</a:t>
            </a:r>
            <a:endParaRPr lang="zh-CN" altLang="en-US" sz="1200" b="1" dirty="0">
              <a:solidFill>
                <a:schemeClr val="bg1"/>
              </a:solidFill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533ABE9C-58C8-4B35-A643-D8E8243DBA5E}"/>
              </a:ext>
            </a:extLst>
          </p:cNvPr>
          <p:cNvSpPr txBox="1"/>
          <p:nvPr/>
        </p:nvSpPr>
        <p:spPr>
          <a:xfrm>
            <a:off x="296876" y="1837621"/>
            <a:ext cx="8048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chemeClr val="bg1">
                    <a:lumMod val="85000"/>
                  </a:schemeClr>
                </a:solidFill>
              </a:rPr>
              <a:t>PART 03</a:t>
            </a:r>
            <a:endParaRPr lang="zh-CN" altLang="en-US" sz="12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E6E9454A-BB7A-409C-8108-0E364BF795F0}"/>
              </a:ext>
            </a:extLst>
          </p:cNvPr>
          <p:cNvSpPr txBox="1"/>
          <p:nvPr/>
        </p:nvSpPr>
        <p:spPr>
          <a:xfrm>
            <a:off x="296876" y="2349684"/>
            <a:ext cx="8048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chemeClr val="bg1">
                    <a:lumMod val="85000"/>
                  </a:schemeClr>
                </a:solidFill>
              </a:rPr>
              <a:t>PART 04</a:t>
            </a:r>
            <a:endParaRPr lang="zh-CN" altLang="en-US" sz="12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FE5BCB9-1196-40D1-9C7E-A35253CFC561}"/>
              </a:ext>
            </a:extLst>
          </p:cNvPr>
          <p:cNvSpPr txBox="1"/>
          <p:nvPr/>
        </p:nvSpPr>
        <p:spPr>
          <a:xfrm>
            <a:off x="1930400" y="731520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00315E"/>
                </a:solidFill>
              </a:rPr>
              <a:t>请输入主标题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4500873-5350-479A-8396-692385CAF56C}"/>
              </a:ext>
            </a:extLst>
          </p:cNvPr>
          <p:cNvSpPr txBox="1"/>
          <p:nvPr/>
        </p:nvSpPr>
        <p:spPr>
          <a:xfrm>
            <a:off x="1930400" y="1316295"/>
            <a:ext cx="1415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rgbClr val="00315E"/>
                </a:solidFill>
              </a:rPr>
              <a:t>请输入副标题</a:t>
            </a:r>
          </a:p>
        </p:txBody>
      </p:sp>
      <p:sp>
        <p:nvSpPr>
          <p:cNvPr id="13" name="箭头: 五边形 12">
            <a:extLst>
              <a:ext uri="{FF2B5EF4-FFF2-40B4-BE49-F238E27FC236}">
                <a16:creationId xmlns:a16="http://schemas.microsoft.com/office/drawing/2014/main" id="{14A67804-C0DA-4757-B180-F85964E68C3F}"/>
              </a:ext>
            </a:extLst>
          </p:cNvPr>
          <p:cNvSpPr/>
          <p:nvPr/>
        </p:nvSpPr>
        <p:spPr>
          <a:xfrm>
            <a:off x="2027238" y="2010594"/>
            <a:ext cx="3357562" cy="678180"/>
          </a:xfrm>
          <a:prstGeom prst="homePlate">
            <a:avLst/>
          </a:prstGeom>
          <a:solidFill>
            <a:srgbClr val="00315E"/>
          </a:solidFill>
          <a:ln w="0" cap="flat" cmpd="sng" algn="ctr">
            <a:noFill/>
            <a:prstDash val="solid"/>
            <a:miter lim="800000"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箭头: V 形 13">
            <a:extLst>
              <a:ext uri="{FF2B5EF4-FFF2-40B4-BE49-F238E27FC236}">
                <a16:creationId xmlns:a16="http://schemas.microsoft.com/office/drawing/2014/main" id="{F3D7349B-DDD6-427E-8139-DC9C22BB4A75}"/>
              </a:ext>
            </a:extLst>
          </p:cNvPr>
          <p:cNvSpPr/>
          <p:nvPr/>
        </p:nvSpPr>
        <p:spPr>
          <a:xfrm>
            <a:off x="5080397" y="2010594"/>
            <a:ext cx="3357562" cy="678180"/>
          </a:xfrm>
          <a:prstGeom prst="chevron">
            <a:avLst/>
          </a:prstGeom>
          <a:solidFill>
            <a:srgbClr val="00315E"/>
          </a:solidFill>
          <a:ln w="0" cap="flat" cmpd="sng" algn="ctr">
            <a:noFill/>
            <a:prstDash val="solid"/>
            <a:miter lim="800000"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箭头: V 形 15">
            <a:extLst>
              <a:ext uri="{FF2B5EF4-FFF2-40B4-BE49-F238E27FC236}">
                <a16:creationId xmlns:a16="http://schemas.microsoft.com/office/drawing/2014/main" id="{25F9373D-3FC7-481C-BACE-B91CD869C711}"/>
              </a:ext>
            </a:extLst>
          </p:cNvPr>
          <p:cNvSpPr/>
          <p:nvPr/>
        </p:nvSpPr>
        <p:spPr>
          <a:xfrm>
            <a:off x="8133556" y="2010594"/>
            <a:ext cx="3357562" cy="678180"/>
          </a:xfrm>
          <a:prstGeom prst="chevron">
            <a:avLst/>
          </a:prstGeom>
          <a:solidFill>
            <a:srgbClr val="00315E"/>
          </a:solidFill>
          <a:ln w="0" cap="flat" cmpd="sng" algn="ctr">
            <a:noFill/>
            <a:prstDash val="solid"/>
            <a:miter lim="800000"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FCA55200-63DB-4A14-81EE-1B81E07B88BB}"/>
              </a:ext>
            </a:extLst>
          </p:cNvPr>
          <p:cNvSpPr txBox="1"/>
          <p:nvPr/>
        </p:nvSpPr>
        <p:spPr>
          <a:xfrm>
            <a:off x="2427005" y="2164482"/>
            <a:ext cx="1337374" cy="369332"/>
          </a:xfrm>
          <a:prstGeom prst="rect">
            <a:avLst/>
          </a:prstGeom>
          <a:noFill/>
        </p:spPr>
        <p:txBody>
          <a:bodyPr wrap="none" lIns="90000" rtlCol="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</a:rPr>
              <a:t>请输入标题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00C6CC88-6546-4226-975D-FD1071DACC53}"/>
              </a:ext>
            </a:extLst>
          </p:cNvPr>
          <p:cNvSpPr txBox="1"/>
          <p:nvPr/>
        </p:nvSpPr>
        <p:spPr>
          <a:xfrm>
            <a:off x="2440940" y="2839181"/>
            <a:ext cx="1728507" cy="1023357"/>
          </a:xfrm>
          <a:prstGeom prst="rect">
            <a:avLst/>
          </a:prstGeom>
          <a:noFill/>
        </p:spPr>
        <p:txBody>
          <a:bodyPr wrap="none" lIns="90000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请输入正文内容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请输入正文内容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请输入正文内容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D5F2EBBA-5DE6-462A-8BA2-03767D0C805E}"/>
              </a:ext>
            </a:extLst>
          </p:cNvPr>
          <p:cNvSpPr/>
          <p:nvPr/>
        </p:nvSpPr>
        <p:spPr>
          <a:xfrm>
            <a:off x="2027239" y="4197180"/>
            <a:ext cx="3053157" cy="1424940"/>
          </a:xfrm>
          <a:prstGeom prst="rect">
            <a:avLst/>
          </a:prstGeom>
          <a:solidFill>
            <a:srgbClr val="00315E"/>
          </a:solidFill>
          <a:ln w="0" cap="flat" cmpd="sng" algn="ctr">
            <a:noFill/>
            <a:prstDash val="solid"/>
            <a:miter lim="800000"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E5A34928-6DBE-48FC-8ED1-4D86BAF66D31}"/>
              </a:ext>
            </a:extLst>
          </p:cNvPr>
          <p:cNvSpPr txBox="1"/>
          <p:nvPr/>
        </p:nvSpPr>
        <p:spPr>
          <a:xfrm>
            <a:off x="5582034" y="2164482"/>
            <a:ext cx="1337374" cy="369332"/>
          </a:xfrm>
          <a:prstGeom prst="rect">
            <a:avLst/>
          </a:prstGeom>
          <a:noFill/>
        </p:spPr>
        <p:txBody>
          <a:bodyPr wrap="none" lIns="90000" rtlCol="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</a:rPr>
              <a:t>请输入标题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5C435F47-032B-4091-9400-A69688C366BA}"/>
              </a:ext>
            </a:extLst>
          </p:cNvPr>
          <p:cNvSpPr txBox="1"/>
          <p:nvPr/>
        </p:nvSpPr>
        <p:spPr>
          <a:xfrm>
            <a:off x="5595969" y="2839181"/>
            <a:ext cx="1728507" cy="377026"/>
          </a:xfrm>
          <a:prstGeom prst="rect">
            <a:avLst/>
          </a:prstGeom>
          <a:noFill/>
        </p:spPr>
        <p:txBody>
          <a:bodyPr wrap="none" lIns="90000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请输入正文内容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9BF5957C-E60D-442F-876D-0F9D922CF07A}"/>
              </a:ext>
            </a:extLst>
          </p:cNvPr>
          <p:cNvSpPr txBox="1"/>
          <p:nvPr/>
        </p:nvSpPr>
        <p:spPr>
          <a:xfrm>
            <a:off x="8737063" y="2164482"/>
            <a:ext cx="1337374" cy="369332"/>
          </a:xfrm>
          <a:prstGeom prst="rect">
            <a:avLst/>
          </a:prstGeom>
          <a:noFill/>
        </p:spPr>
        <p:txBody>
          <a:bodyPr wrap="none" lIns="90000" rtlCol="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</a:rPr>
              <a:t>请输入标题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75E6522B-18EF-476B-A1F1-418A67FD915C}"/>
              </a:ext>
            </a:extLst>
          </p:cNvPr>
          <p:cNvSpPr txBox="1"/>
          <p:nvPr/>
        </p:nvSpPr>
        <p:spPr>
          <a:xfrm>
            <a:off x="8750998" y="2839181"/>
            <a:ext cx="1728507" cy="700192"/>
          </a:xfrm>
          <a:prstGeom prst="rect">
            <a:avLst/>
          </a:prstGeom>
          <a:noFill/>
        </p:spPr>
        <p:txBody>
          <a:bodyPr wrap="none" lIns="90000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请输入正文内容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请输入正文内容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DEA5104D-F612-4C38-B2A3-57318CBD50DE}"/>
              </a:ext>
            </a:extLst>
          </p:cNvPr>
          <p:cNvSpPr/>
          <p:nvPr/>
        </p:nvSpPr>
        <p:spPr>
          <a:xfrm>
            <a:off x="8437959" y="4197180"/>
            <a:ext cx="3053157" cy="1424940"/>
          </a:xfrm>
          <a:prstGeom prst="rect">
            <a:avLst/>
          </a:prstGeom>
          <a:solidFill>
            <a:srgbClr val="00315E"/>
          </a:solidFill>
          <a:ln w="0" cap="flat" cmpd="sng" algn="ctr">
            <a:noFill/>
            <a:prstDash val="solid"/>
            <a:miter lim="800000"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CAF38D92-6F95-443D-8060-D300780AB839}"/>
              </a:ext>
            </a:extLst>
          </p:cNvPr>
          <p:cNvSpPr/>
          <p:nvPr/>
        </p:nvSpPr>
        <p:spPr>
          <a:xfrm>
            <a:off x="5232599" y="4197180"/>
            <a:ext cx="3053157" cy="1424940"/>
          </a:xfrm>
          <a:prstGeom prst="rect">
            <a:avLst/>
          </a:prstGeom>
          <a:solidFill>
            <a:srgbClr val="00315E"/>
          </a:solidFill>
          <a:ln w="0" cap="flat" cmpd="sng" algn="ctr">
            <a:noFill/>
            <a:prstDash val="solid"/>
            <a:miter lim="800000"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3631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8FC6354C-2B59-4B41-9968-F73E6BF904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29" y="-297"/>
            <a:ext cx="12193057" cy="6858594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131CA6F0-FD9F-4423-BE34-5F4BEF82E9DE}"/>
              </a:ext>
            </a:extLst>
          </p:cNvPr>
          <p:cNvGrpSpPr/>
          <p:nvPr/>
        </p:nvGrpSpPr>
        <p:grpSpPr>
          <a:xfrm>
            <a:off x="4180187" y="2555627"/>
            <a:ext cx="3831626" cy="1287467"/>
            <a:chOff x="4180187" y="1297301"/>
            <a:chExt cx="3831626" cy="1287467"/>
          </a:xfrm>
        </p:grpSpPr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93BD4080-4A04-4A1C-989F-AD5334DE7578}"/>
                </a:ext>
              </a:extLst>
            </p:cNvPr>
            <p:cNvSpPr txBox="1"/>
            <p:nvPr/>
          </p:nvSpPr>
          <p:spPr>
            <a:xfrm>
              <a:off x="5542002" y="1297301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</a:rPr>
                <a:t>感谢观看</a:t>
              </a:r>
              <a:endParaRPr lang="en-US" altLang="zh-CN" dirty="0">
                <a:solidFill>
                  <a:schemeClr val="bg1"/>
                </a:solidFill>
              </a:endParaRP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CD19DE31-2EAF-43D5-A3F8-4369C2049DF3}"/>
                </a:ext>
              </a:extLst>
            </p:cNvPr>
            <p:cNvSpPr txBox="1"/>
            <p:nvPr/>
          </p:nvSpPr>
          <p:spPr>
            <a:xfrm>
              <a:off x="4180187" y="1753771"/>
              <a:ext cx="3831626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4800" b="1" dirty="0">
                  <a:solidFill>
                    <a:schemeClr val="bg1"/>
                  </a:solidFill>
                </a:rPr>
                <a:t>THANK YOU</a:t>
              </a:r>
              <a:endParaRPr lang="zh-CN" altLang="en-US" sz="48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90978818"/>
      </p:ext>
    </p:extLst>
  </p:cSld>
  <p:clrMapOvr>
    <a:masterClrMapping/>
  </p:clrMapOvr>
</p:sld>
</file>

<file path=ppt/theme/theme1.xml><?xml version="1.0" encoding="utf-8"?>
<a:theme xmlns:a="http://schemas.openxmlformats.org/drawingml/2006/main" name="学术风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23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 w="12700" cap="flat" cmpd="sng" algn="ctr">
          <a:noFill/>
          <a:prstDash val="solid"/>
          <a:miter lim="800000"/>
        </a:ln>
        <a:effectLst/>
        <a:extLst>
          <a:ext uri="{91240B29-F687-4F45-9708-019B960494DF}">
            <a14:hiddenLine xmlns:a14="http://schemas.microsoft.com/office/drawing/2010/main" w="0" cap="flat" cmpd="sng" algn="ctr">
              <a:solidFill>
                <a:schemeClr val="accent1">
                  <a:shade val="50000"/>
                </a:schemeClr>
              </a:solidFill>
              <a:prstDash val="solid"/>
              <a:miter lim="800000"/>
            </a14:hiddenLine>
          </a:ext>
        </a:extLst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673</TotalTime>
  <Words>182</Words>
  <Application>Microsoft Office PowerPoint</Application>
  <PresentationFormat>宽屏</PresentationFormat>
  <Paragraphs>77</Paragraphs>
  <Slides>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10" baseType="lpstr">
      <vt:lpstr>微软雅黑</vt:lpstr>
      <vt:lpstr>微软雅黑 Light</vt:lpstr>
      <vt:lpstr>Arial</vt:lpstr>
      <vt:lpstr>学术风主题​​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云蛟 邵</dc:creator>
  <cp:lastModifiedBy>邵 云蛟</cp:lastModifiedBy>
  <cp:revision>34</cp:revision>
  <dcterms:created xsi:type="dcterms:W3CDTF">2019-05-05T12:57:03Z</dcterms:created>
  <dcterms:modified xsi:type="dcterms:W3CDTF">2019-05-24T08:14:55Z</dcterms:modified>
</cp:coreProperties>
</file>